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9" r:id="rId3"/>
    <p:sldId id="263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60"/>
  </p:normalViewPr>
  <p:slideViewPr>
    <p:cSldViewPr>
      <p:cViewPr varScale="1">
        <p:scale>
          <a:sx n="64" d="100"/>
          <a:sy n="64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FF0377-6821-4BF7-8CA1-716289D98863}" type="doc">
      <dgm:prSet loTypeId="urn:microsoft.com/office/officeart/2005/8/layout/hierarchy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82C8E05F-9637-4FB4-8A71-00E9065B0FC7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Организационно правовые формы в РК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59D320A-F6E6-4C31-80BD-4B58AEB95F5C}" type="parTrans" cxnId="{E1D85AA8-7FFD-4D24-8C74-3379E7A1677C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16075FDE-A4D5-463B-8CC8-53C0EF594481}" type="sibTrans" cxnId="{E1D85AA8-7FFD-4D24-8C74-3379E7A1677C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7F74332B-96ED-41CA-87F9-AA5D0767F21B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Коммерческие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4AA6CEF2-E677-470D-9B5B-A81A83EB9429}" type="parTrans" cxnId="{097F47A8-97D0-41E9-8F35-BD910C7A54D4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F9BECA77-A2D9-446A-81E5-EFEFA4ED2660}" type="sibTrans" cxnId="{097F47A8-97D0-41E9-8F35-BD910C7A54D4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180FF1F6-77AE-49D9-8BC0-EA23CD45C07B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Хозяйственные товарищества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249016EC-CAF4-4690-9FC0-ADD4D015D878}" type="parTrans" cxnId="{DF57D286-1A31-42E7-AC07-BC96EEB526DE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533C11C9-EA31-4F90-A66A-1E3DD238F498}" type="sibTrans" cxnId="{DF57D286-1A31-42E7-AC07-BC96EEB526DE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72B9BBC4-963E-4BF9-9B18-D1C7B06FB1EB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Акционерное общество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D1914EC-6901-4CC5-8321-2B5B4BCFA397}" type="parTrans" cxnId="{A8B399CE-5BFC-4F65-B61F-5AACEC71EBB9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47DB5D97-A2E5-4F03-B17F-D97A134BD83C}" type="sibTrans" cxnId="{A8B399CE-5BFC-4F65-B61F-5AACEC71EBB9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8C70178C-983E-4D32-ABC9-A25B3C3260F4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Некоммерческие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993CED9-0A71-49A1-9FB7-AFE587800F0A}" type="parTrans" cxnId="{CAA759E9-36F2-4BD9-B7C3-98BAF1D490CA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C0CCEA53-1D26-4A34-983E-9013908695E7}" type="sibTrans" cxnId="{CAA759E9-36F2-4BD9-B7C3-98BAF1D490CA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5CEA1576-DD20-4584-BEC6-728C495334CF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Производственный кооператив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7A746E6C-C3FC-48F7-BFA5-A6DDB666BC96}" type="parTrans" cxnId="{8D9F55DF-1D12-4FCD-9D51-D06F34E794FB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85341FF3-BAAD-4311-8AB6-F9E69E2895A6}" type="sibTrans" cxnId="{8D9F55DF-1D12-4FCD-9D51-D06F34E794FB}">
      <dgm:prSet/>
      <dgm:spPr/>
      <dgm:t>
        <a:bodyPr/>
        <a:lstStyle/>
        <a:p>
          <a:endParaRPr lang="ru-RU"/>
        </a:p>
      </dgm:t>
    </dgm:pt>
    <dgm:pt modelId="{275920A2-D315-4134-AF5F-A8812EC9610B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Государственное предприятие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44CE7227-86CF-4252-8A77-9420391103A3}" type="parTrans" cxnId="{5774F2C1-0F61-441E-A424-BDC132985E69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274278C5-FBE9-4B98-AD31-A4C1FA61C621}" type="sibTrans" cxnId="{5774F2C1-0F61-441E-A424-BDC132985E69}">
      <dgm:prSet/>
      <dgm:spPr/>
      <dgm:t>
        <a:bodyPr/>
        <a:lstStyle/>
        <a:p>
          <a:endParaRPr lang="ru-RU"/>
        </a:p>
      </dgm:t>
    </dgm:pt>
    <dgm:pt modelId="{4959D02F-397F-4139-A73B-D1C465815EAA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Полное товарищество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85448C97-BA14-431D-875A-D03E6E4092C3}" type="parTrans" cxnId="{76799A34-B375-4D87-85E1-A601D9144C4E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88A01D8E-045D-4708-99EE-C0B80FB98E0D}" type="sibTrans" cxnId="{76799A34-B375-4D87-85E1-A601D9144C4E}">
      <dgm:prSet/>
      <dgm:spPr/>
      <dgm:t>
        <a:bodyPr/>
        <a:lstStyle/>
        <a:p>
          <a:endParaRPr lang="ru-RU"/>
        </a:p>
      </dgm:t>
    </dgm:pt>
    <dgm:pt modelId="{0847B302-2529-4019-A574-C5899D37472E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Коммандитное товарищество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B9993AB0-E106-4BE1-AA6D-0951B7CD2344}" type="parTrans" cxnId="{BBDDB484-EF63-4D9C-A04C-2221D6B1A00D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77C6FAB6-D1ED-4E47-A8DE-A5877D2F6506}" type="sibTrans" cxnId="{BBDDB484-EF63-4D9C-A04C-2221D6B1A00D}">
      <dgm:prSet/>
      <dgm:spPr/>
      <dgm:t>
        <a:bodyPr/>
        <a:lstStyle/>
        <a:p>
          <a:endParaRPr lang="ru-RU"/>
        </a:p>
      </dgm:t>
    </dgm:pt>
    <dgm:pt modelId="{5866D91D-D189-4824-9FB6-CD72C184DEDA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Товарищество с ограниченной ответственностью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40658184-BEDF-40FF-98AA-2AC9745A5E61}" type="parTrans" cxnId="{6958FCD9-23C3-4144-A866-0A047D8B0707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DA4E5F1B-C568-41F9-9153-F109DA253A3B}" type="sibTrans" cxnId="{6958FCD9-23C3-4144-A866-0A047D8B0707}">
      <dgm:prSet/>
      <dgm:spPr/>
      <dgm:t>
        <a:bodyPr/>
        <a:lstStyle/>
        <a:p>
          <a:endParaRPr lang="ru-RU"/>
        </a:p>
      </dgm:t>
    </dgm:pt>
    <dgm:pt modelId="{63D99B78-907E-414E-905A-BF9422B333A7}">
      <dgm:prSet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Товарищество с дополнительной ответственностью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2DEB2920-B8F9-48A6-835D-C0A8468BCDBC}" type="parTrans" cxnId="{8F55D22E-2E08-4C56-B136-817A79E997F2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BE851471-E6DF-471E-9BAC-7BE5D8E08F54}" type="sibTrans" cxnId="{8F55D22E-2E08-4C56-B136-817A79E997F2}">
      <dgm:prSet/>
      <dgm:spPr/>
      <dgm:t>
        <a:bodyPr/>
        <a:lstStyle/>
        <a:p>
          <a:endParaRPr lang="ru-RU"/>
        </a:p>
      </dgm:t>
    </dgm:pt>
    <dgm:pt modelId="{48F3D95D-0378-46A9-A496-BC010922EA53}" type="pres">
      <dgm:prSet presAssocID="{BEFF0377-6821-4BF7-8CA1-716289D988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EF3EC87-9D5A-494B-93DB-CEDDAF99E225}" type="pres">
      <dgm:prSet presAssocID="{82C8E05F-9637-4FB4-8A71-00E9065B0FC7}" presName="hierRoot1" presStyleCnt="0"/>
      <dgm:spPr/>
    </dgm:pt>
    <dgm:pt modelId="{D861C536-FB55-48C9-B87C-1C18844E4FBF}" type="pres">
      <dgm:prSet presAssocID="{82C8E05F-9637-4FB4-8A71-00E9065B0FC7}" presName="composite" presStyleCnt="0"/>
      <dgm:spPr/>
    </dgm:pt>
    <dgm:pt modelId="{DCEB740D-1603-4407-AF6C-52DC3CCFCB01}" type="pres">
      <dgm:prSet presAssocID="{82C8E05F-9637-4FB4-8A71-00E9065B0FC7}" presName="background" presStyleLbl="node0" presStyleIdx="0" presStyleCnt="1"/>
      <dgm:spPr/>
    </dgm:pt>
    <dgm:pt modelId="{9A9675E1-1BE6-4447-9F9D-7EBC98ADD0BB}" type="pres">
      <dgm:prSet presAssocID="{82C8E05F-9637-4FB4-8A71-00E9065B0FC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34CEA2-B082-4570-8EA5-7C8AA823F5DC}" type="pres">
      <dgm:prSet presAssocID="{82C8E05F-9637-4FB4-8A71-00E9065B0FC7}" presName="hierChild2" presStyleCnt="0"/>
      <dgm:spPr/>
    </dgm:pt>
    <dgm:pt modelId="{42791560-4747-431F-B504-2A0EAAB81008}" type="pres">
      <dgm:prSet presAssocID="{4AA6CEF2-E677-470D-9B5B-A81A83EB9429}" presName="Name10" presStyleLbl="parChTrans1D2" presStyleIdx="0" presStyleCnt="2"/>
      <dgm:spPr/>
      <dgm:t>
        <a:bodyPr/>
        <a:lstStyle/>
        <a:p>
          <a:endParaRPr lang="ru-RU"/>
        </a:p>
      </dgm:t>
    </dgm:pt>
    <dgm:pt modelId="{D160BDD6-AA67-45F6-9076-7D0E83D9BEF4}" type="pres">
      <dgm:prSet presAssocID="{7F74332B-96ED-41CA-87F9-AA5D0767F21B}" presName="hierRoot2" presStyleCnt="0"/>
      <dgm:spPr/>
    </dgm:pt>
    <dgm:pt modelId="{578888BE-D106-41D5-BD5B-EE91E0A1CD68}" type="pres">
      <dgm:prSet presAssocID="{7F74332B-96ED-41CA-87F9-AA5D0767F21B}" presName="composite2" presStyleCnt="0"/>
      <dgm:spPr/>
    </dgm:pt>
    <dgm:pt modelId="{2F13CE98-FB04-4950-B458-EE4DD5E64158}" type="pres">
      <dgm:prSet presAssocID="{7F74332B-96ED-41CA-87F9-AA5D0767F21B}" presName="background2" presStyleLbl="node2" presStyleIdx="0" presStyleCnt="2"/>
      <dgm:spPr/>
    </dgm:pt>
    <dgm:pt modelId="{4D936AE8-D051-45B0-9752-9DBF554B97C4}" type="pres">
      <dgm:prSet presAssocID="{7F74332B-96ED-41CA-87F9-AA5D0767F21B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F69BA7-216A-437C-9A47-01CDE9C45CCF}" type="pres">
      <dgm:prSet presAssocID="{7F74332B-96ED-41CA-87F9-AA5D0767F21B}" presName="hierChild3" presStyleCnt="0"/>
      <dgm:spPr/>
    </dgm:pt>
    <dgm:pt modelId="{25219C9B-F84B-4186-8FB0-52DA89668B61}" type="pres">
      <dgm:prSet presAssocID="{249016EC-CAF4-4690-9FC0-ADD4D015D878}" presName="Name17" presStyleLbl="parChTrans1D3" presStyleIdx="0" presStyleCnt="4"/>
      <dgm:spPr/>
      <dgm:t>
        <a:bodyPr/>
        <a:lstStyle/>
        <a:p>
          <a:endParaRPr lang="ru-RU"/>
        </a:p>
      </dgm:t>
    </dgm:pt>
    <dgm:pt modelId="{8EBAD726-A7F1-425B-A740-91BA7AF8453E}" type="pres">
      <dgm:prSet presAssocID="{180FF1F6-77AE-49D9-8BC0-EA23CD45C07B}" presName="hierRoot3" presStyleCnt="0"/>
      <dgm:spPr/>
    </dgm:pt>
    <dgm:pt modelId="{B95FAFB9-63F1-4DBE-BDB9-78DE85F5E373}" type="pres">
      <dgm:prSet presAssocID="{180FF1F6-77AE-49D9-8BC0-EA23CD45C07B}" presName="composite3" presStyleCnt="0"/>
      <dgm:spPr/>
    </dgm:pt>
    <dgm:pt modelId="{02F482CD-3DD3-4EA3-A6FC-BD3A3CA242E8}" type="pres">
      <dgm:prSet presAssocID="{180FF1F6-77AE-49D9-8BC0-EA23CD45C07B}" presName="background3" presStyleLbl="node3" presStyleIdx="0" presStyleCnt="4"/>
      <dgm:spPr/>
    </dgm:pt>
    <dgm:pt modelId="{A5870BC6-40AE-46F7-8300-4FB0E03D630B}" type="pres">
      <dgm:prSet presAssocID="{180FF1F6-77AE-49D9-8BC0-EA23CD45C07B}" presName="text3" presStyleLbl="fgAcc3" presStyleIdx="0" presStyleCnt="4" custLinFactNeighborX="-3406" custLinFactNeighborY="-9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532023-8F0B-49B2-A706-1E2FE7ED48D4}" type="pres">
      <dgm:prSet presAssocID="{180FF1F6-77AE-49D9-8BC0-EA23CD45C07B}" presName="hierChild4" presStyleCnt="0"/>
      <dgm:spPr/>
    </dgm:pt>
    <dgm:pt modelId="{F396055E-9E3E-41DB-919B-779C7832EB1C}" type="pres">
      <dgm:prSet presAssocID="{85448C97-BA14-431D-875A-D03E6E4092C3}" presName="Name23" presStyleLbl="parChTrans1D4" presStyleIdx="0" presStyleCnt="4"/>
      <dgm:spPr/>
      <dgm:t>
        <a:bodyPr/>
        <a:lstStyle/>
        <a:p>
          <a:endParaRPr lang="ru-RU"/>
        </a:p>
      </dgm:t>
    </dgm:pt>
    <dgm:pt modelId="{8864E3E5-3E92-43BA-9E59-E9150FF8C318}" type="pres">
      <dgm:prSet presAssocID="{4959D02F-397F-4139-A73B-D1C465815EAA}" presName="hierRoot4" presStyleCnt="0"/>
      <dgm:spPr/>
    </dgm:pt>
    <dgm:pt modelId="{4380C222-0711-480B-A34C-DD9F15A653D6}" type="pres">
      <dgm:prSet presAssocID="{4959D02F-397F-4139-A73B-D1C465815EAA}" presName="composite4" presStyleCnt="0"/>
      <dgm:spPr/>
    </dgm:pt>
    <dgm:pt modelId="{2D1AB725-1495-4096-A9F8-4F646B1F7AB1}" type="pres">
      <dgm:prSet presAssocID="{4959D02F-397F-4139-A73B-D1C465815EAA}" presName="background4" presStyleLbl="node4" presStyleIdx="0" presStyleCnt="4"/>
      <dgm:spPr/>
    </dgm:pt>
    <dgm:pt modelId="{C907A7BB-D0A1-4EEE-BDCE-0E297839D9DD}" type="pres">
      <dgm:prSet presAssocID="{4959D02F-397F-4139-A73B-D1C465815EAA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A21163-1959-45C9-8377-BDC7826EC5A2}" type="pres">
      <dgm:prSet presAssocID="{4959D02F-397F-4139-A73B-D1C465815EAA}" presName="hierChild5" presStyleCnt="0"/>
      <dgm:spPr/>
    </dgm:pt>
    <dgm:pt modelId="{5495F4B5-C6BB-4AFB-BD6C-E0FFD11980DD}" type="pres">
      <dgm:prSet presAssocID="{B9993AB0-E106-4BE1-AA6D-0951B7CD2344}" presName="Name23" presStyleLbl="parChTrans1D4" presStyleIdx="1" presStyleCnt="4"/>
      <dgm:spPr/>
      <dgm:t>
        <a:bodyPr/>
        <a:lstStyle/>
        <a:p>
          <a:endParaRPr lang="ru-RU"/>
        </a:p>
      </dgm:t>
    </dgm:pt>
    <dgm:pt modelId="{A82D0B8E-A266-42F6-8FDA-A42E620547F2}" type="pres">
      <dgm:prSet presAssocID="{0847B302-2529-4019-A574-C5899D37472E}" presName="hierRoot4" presStyleCnt="0"/>
      <dgm:spPr/>
    </dgm:pt>
    <dgm:pt modelId="{A94898E3-6C9F-4402-8C86-DC6ECD8B7B5A}" type="pres">
      <dgm:prSet presAssocID="{0847B302-2529-4019-A574-C5899D37472E}" presName="composite4" presStyleCnt="0"/>
      <dgm:spPr/>
    </dgm:pt>
    <dgm:pt modelId="{ADE88BA6-4DE5-4B0C-B401-B772989DC4E4}" type="pres">
      <dgm:prSet presAssocID="{0847B302-2529-4019-A574-C5899D37472E}" presName="background4" presStyleLbl="node4" presStyleIdx="1" presStyleCnt="4"/>
      <dgm:spPr/>
    </dgm:pt>
    <dgm:pt modelId="{E30CD916-C3E4-437A-9500-45C05AF4FE35}" type="pres">
      <dgm:prSet presAssocID="{0847B302-2529-4019-A574-C5899D37472E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99A9AB-8686-4EA4-B3A4-1BEFE37A364F}" type="pres">
      <dgm:prSet presAssocID="{0847B302-2529-4019-A574-C5899D37472E}" presName="hierChild5" presStyleCnt="0"/>
      <dgm:spPr/>
    </dgm:pt>
    <dgm:pt modelId="{B1F8ACD8-CE69-42F2-BDA1-E55D1417B49A}" type="pres">
      <dgm:prSet presAssocID="{40658184-BEDF-40FF-98AA-2AC9745A5E61}" presName="Name23" presStyleLbl="parChTrans1D4" presStyleIdx="2" presStyleCnt="4"/>
      <dgm:spPr/>
      <dgm:t>
        <a:bodyPr/>
        <a:lstStyle/>
        <a:p>
          <a:endParaRPr lang="ru-RU"/>
        </a:p>
      </dgm:t>
    </dgm:pt>
    <dgm:pt modelId="{B39D65C9-D0AE-4571-9673-DB1F83640E79}" type="pres">
      <dgm:prSet presAssocID="{5866D91D-D189-4824-9FB6-CD72C184DEDA}" presName="hierRoot4" presStyleCnt="0"/>
      <dgm:spPr/>
    </dgm:pt>
    <dgm:pt modelId="{536AAA67-3A60-4708-9543-D33CA3FB7F71}" type="pres">
      <dgm:prSet presAssocID="{5866D91D-D189-4824-9FB6-CD72C184DEDA}" presName="composite4" presStyleCnt="0"/>
      <dgm:spPr/>
    </dgm:pt>
    <dgm:pt modelId="{09A504E5-3CB2-4BEF-A384-1335A8EC1717}" type="pres">
      <dgm:prSet presAssocID="{5866D91D-D189-4824-9FB6-CD72C184DEDA}" presName="background4" presStyleLbl="node4" presStyleIdx="2" presStyleCnt="4"/>
      <dgm:spPr/>
    </dgm:pt>
    <dgm:pt modelId="{393E0947-C0E8-4571-8897-FDF6366622D9}" type="pres">
      <dgm:prSet presAssocID="{5866D91D-D189-4824-9FB6-CD72C184DEDA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3B8CF9-A82E-4F6F-9FD7-A674B6AFECC1}" type="pres">
      <dgm:prSet presAssocID="{5866D91D-D189-4824-9FB6-CD72C184DEDA}" presName="hierChild5" presStyleCnt="0"/>
      <dgm:spPr/>
    </dgm:pt>
    <dgm:pt modelId="{3F717938-6FC9-4E27-AEB2-62CDE488F3BB}" type="pres">
      <dgm:prSet presAssocID="{2DEB2920-B8F9-48A6-835D-C0A8468BCDBC}" presName="Name23" presStyleLbl="parChTrans1D4" presStyleIdx="3" presStyleCnt="4"/>
      <dgm:spPr/>
      <dgm:t>
        <a:bodyPr/>
        <a:lstStyle/>
        <a:p>
          <a:endParaRPr lang="ru-RU"/>
        </a:p>
      </dgm:t>
    </dgm:pt>
    <dgm:pt modelId="{F8B9E41F-7FBE-4E11-A5FE-5861BB834B5B}" type="pres">
      <dgm:prSet presAssocID="{63D99B78-907E-414E-905A-BF9422B333A7}" presName="hierRoot4" presStyleCnt="0"/>
      <dgm:spPr/>
    </dgm:pt>
    <dgm:pt modelId="{42B09E3A-077C-43F7-8A5A-981A6AAA81E6}" type="pres">
      <dgm:prSet presAssocID="{63D99B78-907E-414E-905A-BF9422B333A7}" presName="composite4" presStyleCnt="0"/>
      <dgm:spPr/>
    </dgm:pt>
    <dgm:pt modelId="{E33D0FF2-92D0-411F-ACAC-567E54DE70DE}" type="pres">
      <dgm:prSet presAssocID="{63D99B78-907E-414E-905A-BF9422B333A7}" presName="background4" presStyleLbl="node4" presStyleIdx="3" presStyleCnt="4"/>
      <dgm:spPr/>
    </dgm:pt>
    <dgm:pt modelId="{CF677F0E-02E2-47C3-A120-8A60A499293D}" type="pres">
      <dgm:prSet presAssocID="{63D99B78-907E-414E-905A-BF9422B333A7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07294D-938A-4DA3-8220-FD5860C3DB04}" type="pres">
      <dgm:prSet presAssocID="{63D99B78-907E-414E-905A-BF9422B333A7}" presName="hierChild5" presStyleCnt="0"/>
      <dgm:spPr/>
    </dgm:pt>
    <dgm:pt modelId="{E9DF189B-EF79-4744-8A8D-0515E1AD9C47}" type="pres">
      <dgm:prSet presAssocID="{1D1914EC-6901-4CC5-8321-2B5B4BCFA397}" presName="Name17" presStyleLbl="parChTrans1D3" presStyleIdx="1" presStyleCnt="4"/>
      <dgm:spPr/>
      <dgm:t>
        <a:bodyPr/>
        <a:lstStyle/>
        <a:p>
          <a:endParaRPr lang="ru-RU"/>
        </a:p>
      </dgm:t>
    </dgm:pt>
    <dgm:pt modelId="{D4ABA910-C028-4A90-98FB-55A2D3D9D967}" type="pres">
      <dgm:prSet presAssocID="{72B9BBC4-963E-4BF9-9B18-D1C7B06FB1EB}" presName="hierRoot3" presStyleCnt="0"/>
      <dgm:spPr/>
    </dgm:pt>
    <dgm:pt modelId="{354C72ED-9A4E-465F-85A8-A49ECDE157EE}" type="pres">
      <dgm:prSet presAssocID="{72B9BBC4-963E-4BF9-9B18-D1C7B06FB1EB}" presName="composite3" presStyleCnt="0"/>
      <dgm:spPr/>
    </dgm:pt>
    <dgm:pt modelId="{55B0548B-564A-46E5-9327-54525A921283}" type="pres">
      <dgm:prSet presAssocID="{72B9BBC4-963E-4BF9-9B18-D1C7B06FB1EB}" presName="background3" presStyleLbl="node3" presStyleIdx="1" presStyleCnt="4"/>
      <dgm:spPr/>
    </dgm:pt>
    <dgm:pt modelId="{914B97EF-E9AB-4A6B-AB2A-91C10E6C21CB}" type="pres">
      <dgm:prSet presAssocID="{72B9BBC4-963E-4BF9-9B18-D1C7B06FB1EB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E57776-9C5F-4F8C-A6EA-9664F4B75236}" type="pres">
      <dgm:prSet presAssocID="{72B9BBC4-963E-4BF9-9B18-D1C7B06FB1EB}" presName="hierChild4" presStyleCnt="0"/>
      <dgm:spPr/>
    </dgm:pt>
    <dgm:pt modelId="{2E0CAE1B-9BFD-44EA-BC22-E493D5202BD6}" type="pres">
      <dgm:prSet presAssocID="{7A746E6C-C3FC-48F7-BFA5-A6DDB666BC96}" presName="Name17" presStyleLbl="parChTrans1D3" presStyleIdx="2" presStyleCnt="4"/>
      <dgm:spPr/>
      <dgm:t>
        <a:bodyPr/>
        <a:lstStyle/>
        <a:p>
          <a:endParaRPr lang="ru-RU"/>
        </a:p>
      </dgm:t>
    </dgm:pt>
    <dgm:pt modelId="{BBD919CF-F014-40BC-84D2-C44B691D2CC3}" type="pres">
      <dgm:prSet presAssocID="{5CEA1576-DD20-4584-BEC6-728C495334CF}" presName="hierRoot3" presStyleCnt="0"/>
      <dgm:spPr/>
    </dgm:pt>
    <dgm:pt modelId="{A5177FB4-0294-4567-9BFB-FA04624F5C32}" type="pres">
      <dgm:prSet presAssocID="{5CEA1576-DD20-4584-BEC6-728C495334CF}" presName="composite3" presStyleCnt="0"/>
      <dgm:spPr/>
    </dgm:pt>
    <dgm:pt modelId="{999A9005-9D48-453D-8E7B-C20ACDE3AA03}" type="pres">
      <dgm:prSet presAssocID="{5CEA1576-DD20-4584-BEC6-728C495334CF}" presName="background3" presStyleLbl="node3" presStyleIdx="2" presStyleCnt="4"/>
      <dgm:spPr/>
    </dgm:pt>
    <dgm:pt modelId="{502E0B0A-912E-489E-B0FC-C490B09BD8E1}" type="pres">
      <dgm:prSet presAssocID="{5CEA1576-DD20-4584-BEC6-728C495334CF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486CD8-D8D5-4792-9FDA-07CE264631C9}" type="pres">
      <dgm:prSet presAssocID="{5CEA1576-DD20-4584-BEC6-728C495334CF}" presName="hierChild4" presStyleCnt="0"/>
      <dgm:spPr/>
    </dgm:pt>
    <dgm:pt modelId="{9D9B08E1-B35D-4223-BB06-B38224188945}" type="pres">
      <dgm:prSet presAssocID="{44CE7227-86CF-4252-8A77-9420391103A3}" presName="Name17" presStyleLbl="parChTrans1D3" presStyleIdx="3" presStyleCnt="4"/>
      <dgm:spPr/>
      <dgm:t>
        <a:bodyPr/>
        <a:lstStyle/>
        <a:p>
          <a:endParaRPr lang="ru-RU"/>
        </a:p>
      </dgm:t>
    </dgm:pt>
    <dgm:pt modelId="{434C91C0-8331-42C6-9389-5360010210BA}" type="pres">
      <dgm:prSet presAssocID="{275920A2-D315-4134-AF5F-A8812EC9610B}" presName="hierRoot3" presStyleCnt="0"/>
      <dgm:spPr/>
    </dgm:pt>
    <dgm:pt modelId="{E38A816A-93C4-4EDA-ADFA-DF629C6007EC}" type="pres">
      <dgm:prSet presAssocID="{275920A2-D315-4134-AF5F-A8812EC9610B}" presName="composite3" presStyleCnt="0"/>
      <dgm:spPr/>
    </dgm:pt>
    <dgm:pt modelId="{CC84E284-AA5D-4E72-AC14-75F6944E9876}" type="pres">
      <dgm:prSet presAssocID="{275920A2-D315-4134-AF5F-A8812EC9610B}" presName="background3" presStyleLbl="node3" presStyleIdx="3" presStyleCnt="4"/>
      <dgm:spPr/>
    </dgm:pt>
    <dgm:pt modelId="{4D5F7820-A721-456E-BC81-8DD45EC51AB0}" type="pres">
      <dgm:prSet presAssocID="{275920A2-D315-4134-AF5F-A8812EC9610B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083955-22A2-4CAB-B937-A0060E46E50B}" type="pres">
      <dgm:prSet presAssocID="{275920A2-D315-4134-AF5F-A8812EC9610B}" presName="hierChild4" presStyleCnt="0"/>
      <dgm:spPr/>
    </dgm:pt>
    <dgm:pt modelId="{695F61FD-C739-474F-A7F4-89D5B69449BA}" type="pres">
      <dgm:prSet presAssocID="{C993CED9-0A71-49A1-9FB7-AFE587800F0A}" presName="Name10" presStyleLbl="parChTrans1D2" presStyleIdx="1" presStyleCnt="2"/>
      <dgm:spPr/>
      <dgm:t>
        <a:bodyPr/>
        <a:lstStyle/>
        <a:p>
          <a:endParaRPr lang="ru-RU"/>
        </a:p>
      </dgm:t>
    </dgm:pt>
    <dgm:pt modelId="{CB872D10-6CE4-4A54-8063-36D93DD87E78}" type="pres">
      <dgm:prSet presAssocID="{8C70178C-983E-4D32-ABC9-A25B3C3260F4}" presName="hierRoot2" presStyleCnt="0"/>
      <dgm:spPr/>
    </dgm:pt>
    <dgm:pt modelId="{2A6AA97A-729F-42C1-8D05-7D96E6687975}" type="pres">
      <dgm:prSet presAssocID="{8C70178C-983E-4D32-ABC9-A25B3C3260F4}" presName="composite2" presStyleCnt="0"/>
      <dgm:spPr/>
    </dgm:pt>
    <dgm:pt modelId="{6C2CE70F-A105-4BAE-8412-90F79312616E}" type="pres">
      <dgm:prSet presAssocID="{8C70178C-983E-4D32-ABC9-A25B3C3260F4}" presName="background2" presStyleLbl="node2" presStyleIdx="1" presStyleCnt="2"/>
      <dgm:spPr/>
    </dgm:pt>
    <dgm:pt modelId="{965C9EE2-CFD1-49CE-976D-04D1B6621D19}" type="pres">
      <dgm:prSet presAssocID="{8C70178C-983E-4D32-ABC9-A25B3C3260F4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10E7FA-4BC0-4AFB-BEE9-4A5CF8BE6FF4}" type="pres">
      <dgm:prSet presAssocID="{8C70178C-983E-4D32-ABC9-A25B3C3260F4}" presName="hierChild3" presStyleCnt="0"/>
      <dgm:spPr/>
    </dgm:pt>
  </dgm:ptLst>
  <dgm:cxnLst>
    <dgm:cxn modelId="{DF57D286-1A31-42E7-AC07-BC96EEB526DE}" srcId="{7F74332B-96ED-41CA-87F9-AA5D0767F21B}" destId="{180FF1F6-77AE-49D9-8BC0-EA23CD45C07B}" srcOrd="0" destOrd="0" parTransId="{249016EC-CAF4-4690-9FC0-ADD4D015D878}" sibTransId="{533C11C9-EA31-4F90-A66A-1E3DD238F498}"/>
    <dgm:cxn modelId="{9CFE4188-76C0-4171-BB5D-98F211A73907}" type="presOf" srcId="{44CE7227-86CF-4252-8A77-9420391103A3}" destId="{9D9B08E1-B35D-4223-BB06-B38224188945}" srcOrd="0" destOrd="0" presId="urn:microsoft.com/office/officeart/2005/8/layout/hierarchy1"/>
    <dgm:cxn modelId="{9216FC42-EE5A-4769-9D19-34CDB85F3D63}" type="presOf" srcId="{0847B302-2529-4019-A574-C5899D37472E}" destId="{E30CD916-C3E4-437A-9500-45C05AF4FE35}" srcOrd="0" destOrd="0" presId="urn:microsoft.com/office/officeart/2005/8/layout/hierarchy1"/>
    <dgm:cxn modelId="{98FC3C57-2941-499D-9737-DA0DD0139C5D}" type="presOf" srcId="{5CEA1576-DD20-4584-BEC6-728C495334CF}" destId="{502E0B0A-912E-489E-B0FC-C490B09BD8E1}" srcOrd="0" destOrd="0" presId="urn:microsoft.com/office/officeart/2005/8/layout/hierarchy1"/>
    <dgm:cxn modelId="{475EAF59-003A-4951-A407-8676203F35D7}" type="presOf" srcId="{4959D02F-397F-4139-A73B-D1C465815EAA}" destId="{C907A7BB-D0A1-4EEE-BDCE-0E297839D9DD}" srcOrd="0" destOrd="0" presId="urn:microsoft.com/office/officeart/2005/8/layout/hierarchy1"/>
    <dgm:cxn modelId="{8D9F55DF-1D12-4FCD-9D51-D06F34E794FB}" srcId="{7F74332B-96ED-41CA-87F9-AA5D0767F21B}" destId="{5CEA1576-DD20-4584-BEC6-728C495334CF}" srcOrd="2" destOrd="0" parTransId="{7A746E6C-C3FC-48F7-BFA5-A6DDB666BC96}" sibTransId="{85341FF3-BAAD-4311-8AB6-F9E69E2895A6}"/>
    <dgm:cxn modelId="{47FFEF4C-2274-47BF-8D7D-4ED438280A7F}" type="presOf" srcId="{275920A2-D315-4134-AF5F-A8812EC9610B}" destId="{4D5F7820-A721-456E-BC81-8DD45EC51AB0}" srcOrd="0" destOrd="0" presId="urn:microsoft.com/office/officeart/2005/8/layout/hierarchy1"/>
    <dgm:cxn modelId="{7B332FE2-312A-4D74-92BD-AB816F062A8C}" type="presOf" srcId="{B9993AB0-E106-4BE1-AA6D-0951B7CD2344}" destId="{5495F4B5-C6BB-4AFB-BD6C-E0FFD11980DD}" srcOrd="0" destOrd="0" presId="urn:microsoft.com/office/officeart/2005/8/layout/hierarchy1"/>
    <dgm:cxn modelId="{CAA759E9-36F2-4BD9-B7C3-98BAF1D490CA}" srcId="{82C8E05F-9637-4FB4-8A71-00E9065B0FC7}" destId="{8C70178C-983E-4D32-ABC9-A25B3C3260F4}" srcOrd="1" destOrd="0" parTransId="{C993CED9-0A71-49A1-9FB7-AFE587800F0A}" sibTransId="{C0CCEA53-1D26-4A34-983E-9013908695E7}"/>
    <dgm:cxn modelId="{87E2F3DB-94DC-42AF-8CD9-AB38BE08313E}" type="presOf" srcId="{8C70178C-983E-4D32-ABC9-A25B3C3260F4}" destId="{965C9EE2-CFD1-49CE-976D-04D1B6621D19}" srcOrd="0" destOrd="0" presId="urn:microsoft.com/office/officeart/2005/8/layout/hierarchy1"/>
    <dgm:cxn modelId="{E8F32766-D8A0-4BAA-8440-312C06F56C22}" type="presOf" srcId="{63D99B78-907E-414E-905A-BF9422B333A7}" destId="{CF677F0E-02E2-47C3-A120-8A60A499293D}" srcOrd="0" destOrd="0" presId="urn:microsoft.com/office/officeart/2005/8/layout/hierarchy1"/>
    <dgm:cxn modelId="{B0411DB5-CDFD-4C37-BABB-9776D9F0ECED}" type="presOf" srcId="{40658184-BEDF-40FF-98AA-2AC9745A5E61}" destId="{B1F8ACD8-CE69-42F2-BDA1-E55D1417B49A}" srcOrd="0" destOrd="0" presId="urn:microsoft.com/office/officeart/2005/8/layout/hierarchy1"/>
    <dgm:cxn modelId="{BBDDB484-EF63-4D9C-A04C-2221D6B1A00D}" srcId="{180FF1F6-77AE-49D9-8BC0-EA23CD45C07B}" destId="{0847B302-2529-4019-A574-C5899D37472E}" srcOrd="1" destOrd="0" parTransId="{B9993AB0-E106-4BE1-AA6D-0951B7CD2344}" sibTransId="{77C6FAB6-D1ED-4E47-A8DE-A5877D2F6506}"/>
    <dgm:cxn modelId="{8EEF5D14-A9FC-4BD7-9B0C-1AA2B1BE0D2A}" type="presOf" srcId="{7F74332B-96ED-41CA-87F9-AA5D0767F21B}" destId="{4D936AE8-D051-45B0-9752-9DBF554B97C4}" srcOrd="0" destOrd="0" presId="urn:microsoft.com/office/officeart/2005/8/layout/hierarchy1"/>
    <dgm:cxn modelId="{6958FCD9-23C3-4144-A866-0A047D8B0707}" srcId="{180FF1F6-77AE-49D9-8BC0-EA23CD45C07B}" destId="{5866D91D-D189-4824-9FB6-CD72C184DEDA}" srcOrd="2" destOrd="0" parTransId="{40658184-BEDF-40FF-98AA-2AC9745A5E61}" sibTransId="{DA4E5F1B-C568-41F9-9153-F109DA253A3B}"/>
    <dgm:cxn modelId="{0ECD66FD-A461-4937-9982-D483B91F4550}" type="presOf" srcId="{82C8E05F-9637-4FB4-8A71-00E9065B0FC7}" destId="{9A9675E1-1BE6-4447-9F9D-7EBC98ADD0BB}" srcOrd="0" destOrd="0" presId="urn:microsoft.com/office/officeart/2005/8/layout/hierarchy1"/>
    <dgm:cxn modelId="{4B2979DE-2D75-4E37-AEE1-39D368A7FCC5}" type="presOf" srcId="{BEFF0377-6821-4BF7-8CA1-716289D98863}" destId="{48F3D95D-0378-46A9-A496-BC010922EA53}" srcOrd="0" destOrd="0" presId="urn:microsoft.com/office/officeart/2005/8/layout/hierarchy1"/>
    <dgm:cxn modelId="{AD8DB444-E2B6-4A2D-B453-312D096140EE}" type="presOf" srcId="{2DEB2920-B8F9-48A6-835D-C0A8468BCDBC}" destId="{3F717938-6FC9-4E27-AEB2-62CDE488F3BB}" srcOrd="0" destOrd="0" presId="urn:microsoft.com/office/officeart/2005/8/layout/hierarchy1"/>
    <dgm:cxn modelId="{B1BDB9E8-320B-429C-9E93-2ED9F7A3F824}" type="presOf" srcId="{72B9BBC4-963E-4BF9-9B18-D1C7B06FB1EB}" destId="{914B97EF-E9AB-4A6B-AB2A-91C10E6C21CB}" srcOrd="0" destOrd="0" presId="urn:microsoft.com/office/officeart/2005/8/layout/hierarchy1"/>
    <dgm:cxn modelId="{25AB649B-3486-4371-BD2C-D2DDBD2BE072}" type="presOf" srcId="{7A746E6C-C3FC-48F7-BFA5-A6DDB666BC96}" destId="{2E0CAE1B-9BFD-44EA-BC22-E493D5202BD6}" srcOrd="0" destOrd="0" presId="urn:microsoft.com/office/officeart/2005/8/layout/hierarchy1"/>
    <dgm:cxn modelId="{8F55D22E-2E08-4C56-B136-817A79E997F2}" srcId="{180FF1F6-77AE-49D9-8BC0-EA23CD45C07B}" destId="{63D99B78-907E-414E-905A-BF9422B333A7}" srcOrd="3" destOrd="0" parTransId="{2DEB2920-B8F9-48A6-835D-C0A8468BCDBC}" sibTransId="{BE851471-E6DF-471E-9BAC-7BE5D8E08F54}"/>
    <dgm:cxn modelId="{F9A0237C-50CA-4D0D-93AE-DCB6C1526A6B}" type="presOf" srcId="{85448C97-BA14-431D-875A-D03E6E4092C3}" destId="{F396055E-9E3E-41DB-919B-779C7832EB1C}" srcOrd="0" destOrd="0" presId="urn:microsoft.com/office/officeart/2005/8/layout/hierarchy1"/>
    <dgm:cxn modelId="{AAC4F355-8F13-48C7-A36A-C2904A2AF0A3}" type="presOf" srcId="{4AA6CEF2-E677-470D-9B5B-A81A83EB9429}" destId="{42791560-4747-431F-B504-2A0EAAB81008}" srcOrd="0" destOrd="0" presId="urn:microsoft.com/office/officeart/2005/8/layout/hierarchy1"/>
    <dgm:cxn modelId="{5774F2C1-0F61-441E-A424-BDC132985E69}" srcId="{7F74332B-96ED-41CA-87F9-AA5D0767F21B}" destId="{275920A2-D315-4134-AF5F-A8812EC9610B}" srcOrd="3" destOrd="0" parTransId="{44CE7227-86CF-4252-8A77-9420391103A3}" sibTransId="{274278C5-FBE9-4B98-AD31-A4C1FA61C621}"/>
    <dgm:cxn modelId="{76155FC6-EF85-4594-A638-507390F1D826}" type="presOf" srcId="{5866D91D-D189-4824-9FB6-CD72C184DEDA}" destId="{393E0947-C0E8-4571-8897-FDF6366622D9}" srcOrd="0" destOrd="0" presId="urn:microsoft.com/office/officeart/2005/8/layout/hierarchy1"/>
    <dgm:cxn modelId="{A8B399CE-5BFC-4F65-B61F-5AACEC71EBB9}" srcId="{7F74332B-96ED-41CA-87F9-AA5D0767F21B}" destId="{72B9BBC4-963E-4BF9-9B18-D1C7B06FB1EB}" srcOrd="1" destOrd="0" parTransId="{1D1914EC-6901-4CC5-8321-2B5B4BCFA397}" sibTransId="{47DB5D97-A2E5-4F03-B17F-D97A134BD83C}"/>
    <dgm:cxn modelId="{E1D85AA8-7FFD-4D24-8C74-3379E7A1677C}" srcId="{BEFF0377-6821-4BF7-8CA1-716289D98863}" destId="{82C8E05F-9637-4FB4-8A71-00E9065B0FC7}" srcOrd="0" destOrd="0" parTransId="{159D320A-F6E6-4C31-80BD-4B58AEB95F5C}" sibTransId="{16075FDE-A4D5-463B-8CC8-53C0EF594481}"/>
    <dgm:cxn modelId="{C8739215-FB04-411C-BE90-AA931BB70FB8}" type="presOf" srcId="{180FF1F6-77AE-49D9-8BC0-EA23CD45C07B}" destId="{A5870BC6-40AE-46F7-8300-4FB0E03D630B}" srcOrd="0" destOrd="0" presId="urn:microsoft.com/office/officeart/2005/8/layout/hierarchy1"/>
    <dgm:cxn modelId="{76799A34-B375-4D87-85E1-A601D9144C4E}" srcId="{180FF1F6-77AE-49D9-8BC0-EA23CD45C07B}" destId="{4959D02F-397F-4139-A73B-D1C465815EAA}" srcOrd="0" destOrd="0" parTransId="{85448C97-BA14-431D-875A-D03E6E4092C3}" sibTransId="{88A01D8E-045D-4708-99EE-C0B80FB98E0D}"/>
    <dgm:cxn modelId="{5F1F722E-A504-4FC0-9D92-D037160E980E}" type="presOf" srcId="{1D1914EC-6901-4CC5-8321-2B5B4BCFA397}" destId="{E9DF189B-EF79-4744-8A8D-0515E1AD9C47}" srcOrd="0" destOrd="0" presId="urn:microsoft.com/office/officeart/2005/8/layout/hierarchy1"/>
    <dgm:cxn modelId="{097F47A8-97D0-41E9-8F35-BD910C7A54D4}" srcId="{82C8E05F-9637-4FB4-8A71-00E9065B0FC7}" destId="{7F74332B-96ED-41CA-87F9-AA5D0767F21B}" srcOrd="0" destOrd="0" parTransId="{4AA6CEF2-E677-470D-9B5B-A81A83EB9429}" sibTransId="{F9BECA77-A2D9-446A-81E5-EFEFA4ED2660}"/>
    <dgm:cxn modelId="{9FDA7D95-B63D-45C5-A9C4-26991DAEC516}" type="presOf" srcId="{C993CED9-0A71-49A1-9FB7-AFE587800F0A}" destId="{695F61FD-C739-474F-A7F4-89D5B69449BA}" srcOrd="0" destOrd="0" presId="urn:microsoft.com/office/officeart/2005/8/layout/hierarchy1"/>
    <dgm:cxn modelId="{ABC813AA-2921-41DA-926F-41B25E534DF8}" type="presOf" srcId="{249016EC-CAF4-4690-9FC0-ADD4D015D878}" destId="{25219C9B-F84B-4186-8FB0-52DA89668B61}" srcOrd="0" destOrd="0" presId="urn:microsoft.com/office/officeart/2005/8/layout/hierarchy1"/>
    <dgm:cxn modelId="{F5968CFC-8348-45BE-8C3E-D1C3E32780C1}" type="presParOf" srcId="{48F3D95D-0378-46A9-A496-BC010922EA53}" destId="{4EF3EC87-9D5A-494B-93DB-CEDDAF99E225}" srcOrd="0" destOrd="0" presId="urn:microsoft.com/office/officeart/2005/8/layout/hierarchy1"/>
    <dgm:cxn modelId="{A86B7C5F-6B4C-4EBC-9C4A-3F6DD68B0BCB}" type="presParOf" srcId="{4EF3EC87-9D5A-494B-93DB-CEDDAF99E225}" destId="{D861C536-FB55-48C9-B87C-1C18844E4FBF}" srcOrd="0" destOrd="0" presId="urn:microsoft.com/office/officeart/2005/8/layout/hierarchy1"/>
    <dgm:cxn modelId="{E71577F3-DD3D-45B6-B1D2-1A1CFBC1DF2B}" type="presParOf" srcId="{D861C536-FB55-48C9-B87C-1C18844E4FBF}" destId="{DCEB740D-1603-4407-AF6C-52DC3CCFCB01}" srcOrd="0" destOrd="0" presId="urn:microsoft.com/office/officeart/2005/8/layout/hierarchy1"/>
    <dgm:cxn modelId="{3C4D1925-1827-4C6F-9410-4DC3ECF79431}" type="presParOf" srcId="{D861C536-FB55-48C9-B87C-1C18844E4FBF}" destId="{9A9675E1-1BE6-4447-9F9D-7EBC98ADD0BB}" srcOrd="1" destOrd="0" presId="urn:microsoft.com/office/officeart/2005/8/layout/hierarchy1"/>
    <dgm:cxn modelId="{0AB59791-343D-4383-9251-FDC535B797C1}" type="presParOf" srcId="{4EF3EC87-9D5A-494B-93DB-CEDDAF99E225}" destId="{C434CEA2-B082-4570-8EA5-7C8AA823F5DC}" srcOrd="1" destOrd="0" presId="urn:microsoft.com/office/officeart/2005/8/layout/hierarchy1"/>
    <dgm:cxn modelId="{FB06A886-DAF9-42F5-9FCF-0EE92C7DB709}" type="presParOf" srcId="{C434CEA2-B082-4570-8EA5-7C8AA823F5DC}" destId="{42791560-4747-431F-B504-2A0EAAB81008}" srcOrd="0" destOrd="0" presId="urn:microsoft.com/office/officeart/2005/8/layout/hierarchy1"/>
    <dgm:cxn modelId="{E4642BD5-F43D-4A02-AD4E-D8382D717DC6}" type="presParOf" srcId="{C434CEA2-B082-4570-8EA5-7C8AA823F5DC}" destId="{D160BDD6-AA67-45F6-9076-7D0E83D9BEF4}" srcOrd="1" destOrd="0" presId="urn:microsoft.com/office/officeart/2005/8/layout/hierarchy1"/>
    <dgm:cxn modelId="{86E8F5FC-B117-4673-8998-76E056D472BF}" type="presParOf" srcId="{D160BDD6-AA67-45F6-9076-7D0E83D9BEF4}" destId="{578888BE-D106-41D5-BD5B-EE91E0A1CD68}" srcOrd="0" destOrd="0" presId="urn:microsoft.com/office/officeart/2005/8/layout/hierarchy1"/>
    <dgm:cxn modelId="{A3AB2E21-A6ED-4004-9995-96039ADC40C6}" type="presParOf" srcId="{578888BE-D106-41D5-BD5B-EE91E0A1CD68}" destId="{2F13CE98-FB04-4950-B458-EE4DD5E64158}" srcOrd="0" destOrd="0" presId="urn:microsoft.com/office/officeart/2005/8/layout/hierarchy1"/>
    <dgm:cxn modelId="{9EC37DBB-F1FC-43E0-A242-5F1148995FF0}" type="presParOf" srcId="{578888BE-D106-41D5-BD5B-EE91E0A1CD68}" destId="{4D936AE8-D051-45B0-9752-9DBF554B97C4}" srcOrd="1" destOrd="0" presId="urn:microsoft.com/office/officeart/2005/8/layout/hierarchy1"/>
    <dgm:cxn modelId="{54F9496B-0972-4469-9A7A-0FD001A46F46}" type="presParOf" srcId="{D160BDD6-AA67-45F6-9076-7D0E83D9BEF4}" destId="{5EF69BA7-216A-437C-9A47-01CDE9C45CCF}" srcOrd="1" destOrd="0" presId="urn:microsoft.com/office/officeart/2005/8/layout/hierarchy1"/>
    <dgm:cxn modelId="{3319A5E3-F445-418E-A104-8793EED776BE}" type="presParOf" srcId="{5EF69BA7-216A-437C-9A47-01CDE9C45CCF}" destId="{25219C9B-F84B-4186-8FB0-52DA89668B61}" srcOrd="0" destOrd="0" presId="urn:microsoft.com/office/officeart/2005/8/layout/hierarchy1"/>
    <dgm:cxn modelId="{38CA2AA4-A964-4A17-BB72-D45D25AD5064}" type="presParOf" srcId="{5EF69BA7-216A-437C-9A47-01CDE9C45CCF}" destId="{8EBAD726-A7F1-425B-A740-91BA7AF8453E}" srcOrd="1" destOrd="0" presId="urn:microsoft.com/office/officeart/2005/8/layout/hierarchy1"/>
    <dgm:cxn modelId="{3EAE2587-1BA9-4E64-A897-83FA99E0F4AE}" type="presParOf" srcId="{8EBAD726-A7F1-425B-A740-91BA7AF8453E}" destId="{B95FAFB9-63F1-4DBE-BDB9-78DE85F5E373}" srcOrd="0" destOrd="0" presId="urn:microsoft.com/office/officeart/2005/8/layout/hierarchy1"/>
    <dgm:cxn modelId="{7453232C-7A47-4CF6-9804-53F6D99A45C4}" type="presParOf" srcId="{B95FAFB9-63F1-4DBE-BDB9-78DE85F5E373}" destId="{02F482CD-3DD3-4EA3-A6FC-BD3A3CA242E8}" srcOrd="0" destOrd="0" presId="urn:microsoft.com/office/officeart/2005/8/layout/hierarchy1"/>
    <dgm:cxn modelId="{416F7D74-35FA-4ECC-B6B8-174DAE73E1D1}" type="presParOf" srcId="{B95FAFB9-63F1-4DBE-BDB9-78DE85F5E373}" destId="{A5870BC6-40AE-46F7-8300-4FB0E03D630B}" srcOrd="1" destOrd="0" presId="urn:microsoft.com/office/officeart/2005/8/layout/hierarchy1"/>
    <dgm:cxn modelId="{44BAC35D-4A67-4E25-8CD7-7877AA202128}" type="presParOf" srcId="{8EBAD726-A7F1-425B-A740-91BA7AF8453E}" destId="{40532023-8F0B-49B2-A706-1E2FE7ED48D4}" srcOrd="1" destOrd="0" presId="urn:microsoft.com/office/officeart/2005/8/layout/hierarchy1"/>
    <dgm:cxn modelId="{420455E5-A361-4CD5-888B-26DF6E630998}" type="presParOf" srcId="{40532023-8F0B-49B2-A706-1E2FE7ED48D4}" destId="{F396055E-9E3E-41DB-919B-779C7832EB1C}" srcOrd="0" destOrd="0" presId="urn:microsoft.com/office/officeart/2005/8/layout/hierarchy1"/>
    <dgm:cxn modelId="{B98988C4-9C4D-4EC1-84E4-D83112AA1A74}" type="presParOf" srcId="{40532023-8F0B-49B2-A706-1E2FE7ED48D4}" destId="{8864E3E5-3E92-43BA-9E59-E9150FF8C318}" srcOrd="1" destOrd="0" presId="urn:microsoft.com/office/officeart/2005/8/layout/hierarchy1"/>
    <dgm:cxn modelId="{E1D0B28A-3EF2-48E2-BDA0-A191E666322F}" type="presParOf" srcId="{8864E3E5-3E92-43BA-9E59-E9150FF8C318}" destId="{4380C222-0711-480B-A34C-DD9F15A653D6}" srcOrd="0" destOrd="0" presId="urn:microsoft.com/office/officeart/2005/8/layout/hierarchy1"/>
    <dgm:cxn modelId="{C30C4136-2C6C-4079-8D64-520BB2DBF2E5}" type="presParOf" srcId="{4380C222-0711-480B-A34C-DD9F15A653D6}" destId="{2D1AB725-1495-4096-A9F8-4F646B1F7AB1}" srcOrd="0" destOrd="0" presId="urn:microsoft.com/office/officeart/2005/8/layout/hierarchy1"/>
    <dgm:cxn modelId="{3408ACD4-01AE-4C81-A0DE-37FFD930C964}" type="presParOf" srcId="{4380C222-0711-480B-A34C-DD9F15A653D6}" destId="{C907A7BB-D0A1-4EEE-BDCE-0E297839D9DD}" srcOrd="1" destOrd="0" presId="urn:microsoft.com/office/officeart/2005/8/layout/hierarchy1"/>
    <dgm:cxn modelId="{F837901B-7149-49D2-9937-7F1B948B5C0C}" type="presParOf" srcId="{8864E3E5-3E92-43BA-9E59-E9150FF8C318}" destId="{0AA21163-1959-45C9-8377-BDC7826EC5A2}" srcOrd="1" destOrd="0" presId="urn:microsoft.com/office/officeart/2005/8/layout/hierarchy1"/>
    <dgm:cxn modelId="{4B64ED2F-77CF-40AF-94F5-C6FF8B5B9E8A}" type="presParOf" srcId="{40532023-8F0B-49B2-A706-1E2FE7ED48D4}" destId="{5495F4B5-C6BB-4AFB-BD6C-E0FFD11980DD}" srcOrd="2" destOrd="0" presId="urn:microsoft.com/office/officeart/2005/8/layout/hierarchy1"/>
    <dgm:cxn modelId="{B97CF405-ACD5-4F61-92F0-58D05CC30B2A}" type="presParOf" srcId="{40532023-8F0B-49B2-A706-1E2FE7ED48D4}" destId="{A82D0B8E-A266-42F6-8FDA-A42E620547F2}" srcOrd="3" destOrd="0" presId="urn:microsoft.com/office/officeart/2005/8/layout/hierarchy1"/>
    <dgm:cxn modelId="{1F804673-117D-44CB-A292-2AFE5685657C}" type="presParOf" srcId="{A82D0B8E-A266-42F6-8FDA-A42E620547F2}" destId="{A94898E3-6C9F-4402-8C86-DC6ECD8B7B5A}" srcOrd="0" destOrd="0" presId="urn:microsoft.com/office/officeart/2005/8/layout/hierarchy1"/>
    <dgm:cxn modelId="{3AF0D68D-E77E-4DFA-94C4-9157C646BF90}" type="presParOf" srcId="{A94898E3-6C9F-4402-8C86-DC6ECD8B7B5A}" destId="{ADE88BA6-4DE5-4B0C-B401-B772989DC4E4}" srcOrd="0" destOrd="0" presId="urn:microsoft.com/office/officeart/2005/8/layout/hierarchy1"/>
    <dgm:cxn modelId="{51DDE5EF-60BC-40C0-8192-A7851B0EF5B5}" type="presParOf" srcId="{A94898E3-6C9F-4402-8C86-DC6ECD8B7B5A}" destId="{E30CD916-C3E4-437A-9500-45C05AF4FE35}" srcOrd="1" destOrd="0" presId="urn:microsoft.com/office/officeart/2005/8/layout/hierarchy1"/>
    <dgm:cxn modelId="{BF55AAA1-B64B-4401-853E-FC2C3C5B3A2E}" type="presParOf" srcId="{A82D0B8E-A266-42F6-8FDA-A42E620547F2}" destId="{DB99A9AB-8686-4EA4-B3A4-1BEFE37A364F}" srcOrd="1" destOrd="0" presId="urn:microsoft.com/office/officeart/2005/8/layout/hierarchy1"/>
    <dgm:cxn modelId="{76BCAAF0-0A6E-4EE1-A92E-CFB5B34C0203}" type="presParOf" srcId="{40532023-8F0B-49B2-A706-1E2FE7ED48D4}" destId="{B1F8ACD8-CE69-42F2-BDA1-E55D1417B49A}" srcOrd="4" destOrd="0" presId="urn:microsoft.com/office/officeart/2005/8/layout/hierarchy1"/>
    <dgm:cxn modelId="{537D4F9F-443B-4F85-A908-8F8C6B42D5A6}" type="presParOf" srcId="{40532023-8F0B-49B2-A706-1E2FE7ED48D4}" destId="{B39D65C9-D0AE-4571-9673-DB1F83640E79}" srcOrd="5" destOrd="0" presId="urn:microsoft.com/office/officeart/2005/8/layout/hierarchy1"/>
    <dgm:cxn modelId="{FBA2362A-A893-4A81-BA39-7764CEEFCBB0}" type="presParOf" srcId="{B39D65C9-D0AE-4571-9673-DB1F83640E79}" destId="{536AAA67-3A60-4708-9543-D33CA3FB7F71}" srcOrd="0" destOrd="0" presId="urn:microsoft.com/office/officeart/2005/8/layout/hierarchy1"/>
    <dgm:cxn modelId="{FF8FD3C2-AE2C-4C40-97E6-4EAD4ED62C08}" type="presParOf" srcId="{536AAA67-3A60-4708-9543-D33CA3FB7F71}" destId="{09A504E5-3CB2-4BEF-A384-1335A8EC1717}" srcOrd="0" destOrd="0" presId="urn:microsoft.com/office/officeart/2005/8/layout/hierarchy1"/>
    <dgm:cxn modelId="{02763080-D3A4-4DB2-8115-77FD09E47009}" type="presParOf" srcId="{536AAA67-3A60-4708-9543-D33CA3FB7F71}" destId="{393E0947-C0E8-4571-8897-FDF6366622D9}" srcOrd="1" destOrd="0" presId="urn:microsoft.com/office/officeart/2005/8/layout/hierarchy1"/>
    <dgm:cxn modelId="{80554865-2D89-48C1-8331-5C5998CD6222}" type="presParOf" srcId="{B39D65C9-D0AE-4571-9673-DB1F83640E79}" destId="{4D3B8CF9-A82E-4F6F-9FD7-A674B6AFECC1}" srcOrd="1" destOrd="0" presId="urn:microsoft.com/office/officeart/2005/8/layout/hierarchy1"/>
    <dgm:cxn modelId="{DC501323-EFE2-49D2-88F8-6F70E458637B}" type="presParOf" srcId="{40532023-8F0B-49B2-A706-1E2FE7ED48D4}" destId="{3F717938-6FC9-4E27-AEB2-62CDE488F3BB}" srcOrd="6" destOrd="0" presId="urn:microsoft.com/office/officeart/2005/8/layout/hierarchy1"/>
    <dgm:cxn modelId="{36B73959-ABF3-4776-BB99-76CC329DA9B0}" type="presParOf" srcId="{40532023-8F0B-49B2-A706-1E2FE7ED48D4}" destId="{F8B9E41F-7FBE-4E11-A5FE-5861BB834B5B}" srcOrd="7" destOrd="0" presId="urn:microsoft.com/office/officeart/2005/8/layout/hierarchy1"/>
    <dgm:cxn modelId="{03EB2971-7A3A-4815-B260-22B0625A567F}" type="presParOf" srcId="{F8B9E41F-7FBE-4E11-A5FE-5861BB834B5B}" destId="{42B09E3A-077C-43F7-8A5A-981A6AAA81E6}" srcOrd="0" destOrd="0" presId="urn:microsoft.com/office/officeart/2005/8/layout/hierarchy1"/>
    <dgm:cxn modelId="{F6B728EE-8687-4C85-8615-076459130167}" type="presParOf" srcId="{42B09E3A-077C-43F7-8A5A-981A6AAA81E6}" destId="{E33D0FF2-92D0-411F-ACAC-567E54DE70DE}" srcOrd="0" destOrd="0" presId="urn:microsoft.com/office/officeart/2005/8/layout/hierarchy1"/>
    <dgm:cxn modelId="{6DDFDFE2-546D-43BF-9FC1-49283122BEDF}" type="presParOf" srcId="{42B09E3A-077C-43F7-8A5A-981A6AAA81E6}" destId="{CF677F0E-02E2-47C3-A120-8A60A499293D}" srcOrd="1" destOrd="0" presId="urn:microsoft.com/office/officeart/2005/8/layout/hierarchy1"/>
    <dgm:cxn modelId="{51111AEB-DA7E-45C7-BE3C-68C1B0FB6810}" type="presParOf" srcId="{F8B9E41F-7FBE-4E11-A5FE-5861BB834B5B}" destId="{8607294D-938A-4DA3-8220-FD5860C3DB04}" srcOrd="1" destOrd="0" presId="urn:microsoft.com/office/officeart/2005/8/layout/hierarchy1"/>
    <dgm:cxn modelId="{1FDC7927-695E-45E5-87DC-32A730719CCA}" type="presParOf" srcId="{5EF69BA7-216A-437C-9A47-01CDE9C45CCF}" destId="{E9DF189B-EF79-4744-8A8D-0515E1AD9C47}" srcOrd="2" destOrd="0" presId="urn:microsoft.com/office/officeart/2005/8/layout/hierarchy1"/>
    <dgm:cxn modelId="{350C9C97-FDCA-4232-9123-708E692A5DA4}" type="presParOf" srcId="{5EF69BA7-216A-437C-9A47-01CDE9C45CCF}" destId="{D4ABA910-C028-4A90-98FB-55A2D3D9D967}" srcOrd="3" destOrd="0" presId="urn:microsoft.com/office/officeart/2005/8/layout/hierarchy1"/>
    <dgm:cxn modelId="{389C29CC-E9BE-4AEB-B978-10C830EA55AE}" type="presParOf" srcId="{D4ABA910-C028-4A90-98FB-55A2D3D9D967}" destId="{354C72ED-9A4E-465F-85A8-A49ECDE157EE}" srcOrd="0" destOrd="0" presId="urn:microsoft.com/office/officeart/2005/8/layout/hierarchy1"/>
    <dgm:cxn modelId="{B76FACF7-6C44-40C9-8C4B-1B78EE8C09E9}" type="presParOf" srcId="{354C72ED-9A4E-465F-85A8-A49ECDE157EE}" destId="{55B0548B-564A-46E5-9327-54525A921283}" srcOrd="0" destOrd="0" presId="urn:microsoft.com/office/officeart/2005/8/layout/hierarchy1"/>
    <dgm:cxn modelId="{B60CFF7A-0134-48FB-8D97-D101BAD6D987}" type="presParOf" srcId="{354C72ED-9A4E-465F-85A8-A49ECDE157EE}" destId="{914B97EF-E9AB-4A6B-AB2A-91C10E6C21CB}" srcOrd="1" destOrd="0" presId="urn:microsoft.com/office/officeart/2005/8/layout/hierarchy1"/>
    <dgm:cxn modelId="{85C01A68-FC8B-49A6-80BB-3B43ADB08B7D}" type="presParOf" srcId="{D4ABA910-C028-4A90-98FB-55A2D3D9D967}" destId="{68E57776-9C5F-4F8C-A6EA-9664F4B75236}" srcOrd="1" destOrd="0" presId="urn:microsoft.com/office/officeart/2005/8/layout/hierarchy1"/>
    <dgm:cxn modelId="{F30DD41D-08DF-4978-A99B-7789D13A04A2}" type="presParOf" srcId="{5EF69BA7-216A-437C-9A47-01CDE9C45CCF}" destId="{2E0CAE1B-9BFD-44EA-BC22-E493D5202BD6}" srcOrd="4" destOrd="0" presId="urn:microsoft.com/office/officeart/2005/8/layout/hierarchy1"/>
    <dgm:cxn modelId="{5455A1E2-F5AF-40DB-9D36-FCB4FD8ADFD8}" type="presParOf" srcId="{5EF69BA7-216A-437C-9A47-01CDE9C45CCF}" destId="{BBD919CF-F014-40BC-84D2-C44B691D2CC3}" srcOrd="5" destOrd="0" presId="urn:microsoft.com/office/officeart/2005/8/layout/hierarchy1"/>
    <dgm:cxn modelId="{B05481AD-FEAC-4E96-9EFC-E5E9150FE25E}" type="presParOf" srcId="{BBD919CF-F014-40BC-84D2-C44B691D2CC3}" destId="{A5177FB4-0294-4567-9BFB-FA04624F5C32}" srcOrd="0" destOrd="0" presId="urn:microsoft.com/office/officeart/2005/8/layout/hierarchy1"/>
    <dgm:cxn modelId="{0000586E-C3E8-4985-BC07-11E02262B9E6}" type="presParOf" srcId="{A5177FB4-0294-4567-9BFB-FA04624F5C32}" destId="{999A9005-9D48-453D-8E7B-C20ACDE3AA03}" srcOrd="0" destOrd="0" presId="urn:microsoft.com/office/officeart/2005/8/layout/hierarchy1"/>
    <dgm:cxn modelId="{DA48AD55-F2AF-4044-AE8C-9EA5BC2F16F2}" type="presParOf" srcId="{A5177FB4-0294-4567-9BFB-FA04624F5C32}" destId="{502E0B0A-912E-489E-B0FC-C490B09BD8E1}" srcOrd="1" destOrd="0" presId="urn:microsoft.com/office/officeart/2005/8/layout/hierarchy1"/>
    <dgm:cxn modelId="{3AB5E664-CF91-48EB-857C-920F4FEA8091}" type="presParOf" srcId="{BBD919CF-F014-40BC-84D2-C44B691D2CC3}" destId="{A2486CD8-D8D5-4792-9FDA-07CE264631C9}" srcOrd="1" destOrd="0" presId="urn:microsoft.com/office/officeart/2005/8/layout/hierarchy1"/>
    <dgm:cxn modelId="{EC1800AA-B1E7-4A9A-902E-9D083646D881}" type="presParOf" srcId="{5EF69BA7-216A-437C-9A47-01CDE9C45CCF}" destId="{9D9B08E1-B35D-4223-BB06-B38224188945}" srcOrd="6" destOrd="0" presId="urn:microsoft.com/office/officeart/2005/8/layout/hierarchy1"/>
    <dgm:cxn modelId="{823237BA-B867-4EB5-BA57-AF02ABB7D4B1}" type="presParOf" srcId="{5EF69BA7-216A-437C-9A47-01CDE9C45CCF}" destId="{434C91C0-8331-42C6-9389-5360010210BA}" srcOrd="7" destOrd="0" presId="urn:microsoft.com/office/officeart/2005/8/layout/hierarchy1"/>
    <dgm:cxn modelId="{C0686AE8-52DF-4AD7-ACF1-F7FAA4575360}" type="presParOf" srcId="{434C91C0-8331-42C6-9389-5360010210BA}" destId="{E38A816A-93C4-4EDA-ADFA-DF629C6007EC}" srcOrd="0" destOrd="0" presId="urn:microsoft.com/office/officeart/2005/8/layout/hierarchy1"/>
    <dgm:cxn modelId="{57F7F497-BC98-48B5-9DDA-5FDC75EA0225}" type="presParOf" srcId="{E38A816A-93C4-4EDA-ADFA-DF629C6007EC}" destId="{CC84E284-AA5D-4E72-AC14-75F6944E9876}" srcOrd="0" destOrd="0" presId="urn:microsoft.com/office/officeart/2005/8/layout/hierarchy1"/>
    <dgm:cxn modelId="{BFFE0B47-1FB2-443D-89CA-363BD33F3579}" type="presParOf" srcId="{E38A816A-93C4-4EDA-ADFA-DF629C6007EC}" destId="{4D5F7820-A721-456E-BC81-8DD45EC51AB0}" srcOrd="1" destOrd="0" presId="urn:microsoft.com/office/officeart/2005/8/layout/hierarchy1"/>
    <dgm:cxn modelId="{EF4DFB1B-61A2-47ED-AB78-CF9C5D2FD7CC}" type="presParOf" srcId="{434C91C0-8331-42C6-9389-5360010210BA}" destId="{F5083955-22A2-4CAB-B937-A0060E46E50B}" srcOrd="1" destOrd="0" presId="urn:microsoft.com/office/officeart/2005/8/layout/hierarchy1"/>
    <dgm:cxn modelId="{73248B21-54DF-497E-B463-4CF4A7905A4C}" type="presParOf" srcId="{C434CEA2-B082-4570-8EA5-7C8AA823F5DC}" destId="{695F61FD-C739-474F-A7F4-89D5B69449BA}" srcOrd="2" destOrd="0" presId="urn:microsoft.com/office/officeart/2005/8/layout/hierarchy1"/>
    <dgm:cxn modelId="{BDE1759F-A620-42B6-A85A-1754C4C992CE}" type="presParOf" srcId="{C434CEA2-B082-4570-8EA5-7C8AA823F5DC}" destId="{CB872D10-6CE4-4A54-8063-36D93DD87E78}" srcOrd="3" destOrd="0" presId="urn:microsoft.com/office/officeart/2005/8/layout/hierarchy1"/>
    <dgm:cxn modelId="{D8EF7671-038A-4ACD-9D22-399771754DBC}" type="presParOf" srcId="{CB872D10-6CE4-4A54-8063-36D93DD87E78}" destId="{2A6AA97A-729F-42C1-8D05-7D96E6687975}" srcOrd="0" destOrd="0" presId="urn:microsoft.com/office/officeart/2005/8/layout/hierarchy1"/>
    <dgm:cxn modelId="{FE0799D3-108A-47EE-8FC9-8B239E147113}" type="presParOf" srcId="{2A6AA97A-729F-42C1-8D05-7D96E6687975}" destId="{6C2CE70F-A105-4BAE-8412-90F79312616E}" srcOrd="0" destOrd="0" presId="urn:microsoft.com/office/officeart/2005/8/layout/hierarchy1"/>
    <dgm:cxn modelId="{EC472639-734E-4E90-B924-BF134E97C287}" type="presParOf" srcId="{2A6AA97A-729F-42C1-8D05-7D96E6687975}" destId="{965C9EE2-CFD1-49CE-976D-04D1B6621D19}" srcOrd="1" destOrd="0" presId="urn:microsoft.com/office/officeart/2005/8/layout/hierarchy1"/>
    <dgm:cxn modelId="{4E58436D-DB37-4DDD-8D85-655C1A91B7F5}" type="presParOf" srcId="{CB872D10-6CE4-4A54-8063-36D93DD87E78}" destId="{3F10E7FA-4BC0-4AFB-BEE9-4A5CF8BE6FF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5F61FD-C739-474F-A7F4-89D5B69449BA}">
      <dsp:nvSpPr>
        <dsp:cNvPr id="0" name=""/>
        <dsp:cNvSpPr/>
      </dsp:nvSpPr>
      <dsp:spPr>
        <a:xfrm>
          <a:off x="5913103" y="1534989"/>
          <a:ext cx="756020" cy="359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191"/>
              </a:lnTo>
              <a:lnTo>
                <a:pt x="756020" y="245191"/>
              </a:lnTo>
              <a:lnTo>
                <a:pt x="756020" y="35979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9B08E1-B35D-4223-BB06-B38224188945}">
      <dsp:nvSpPr>
        <dsp:cNvPr id="0" name=""/>
        <dsp:cNvSpPr/>
      </dsp:nvSpPr>
      <dsp:spPr>
        <a:xfrm>
          <a:off x="5157082" y="2680360"/>
          <a:ext cx="2268061" cy="359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191"/>
              </a:lnTo>
              <a:lnTo>
                <a:pt x="2268061" y="245191"/>
              </a:lnTo>
              <a:lnTo>
                <a:pt x="2268061" y="359797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0CAE1B-9BFD-44EA-BC22-E493D5202BD6}">
      <dsp:nvSpPr>
        <dsp:cNvPr id="0" name=""/>
        <dsp:cNvSpPr/>
      </dsp:nvSpPr>
      <dsp:spPr>
        <a:xfrm>
          <a:off x="5157082" y="2680360"/>
          <a:ext cx="756020" cy="359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191"/>
              </a:lnTo>
              <a:lnTo>
                <a:pt x="756020" y="245191"/>
              </a:lnTo>
              <a:lnTo>
                <a:pt x="756020" y="359797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F189B-EF79-4744-8A8D-0515E1AD9C47}">
      <dsp:nvSpPr>
        <dsp:cNvPr id="0" name=""/>
        <dsp:cNvSpPr/>
      </dsp:nvSpPr>
      <dsp:spPr>
        <a:xfrm>
          <a:off x="4401062" y="2680360"/>
          <a:ext cx="756020" cy="359797"/>
        </a:xfrm>
        <a:custGeom>
          <a:avLst/>
          <a:gdLst/>
          <a:ahLst/>
          <a:cxnLst/>
          <a:rect l="0" t="0" r="0" b="0"/>
          <a:pathLst>
            <a:path>
              <a:moveTo>
                <a:pt x="756020" y="0"/>
              </a:moveTo>
              <a:lnTo>
                <a:pt x="756020" y="245191"/>
              </a:lnTo>
              <a:lnTo>
                <a:pt x="0" y="245191"/>
              </a:lnTo>
              <a:lnTo>
                <a:pt x="0" y="359797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717938-6FC9-4E27-AEB2-62CDE488F3BB}">
      <dsp:nvSpPr>
        <dsp:cNvPr id="0" name=""/>
        <dsp:cNvSpPr/>
      </dsp:nvSpPr>
      <dsp:spPr>
        <a:xfrm>
          <a:off x="2846884" y="3818323"/>
          <a:ext cx="2310197" cy="367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599"/>
              </a:lnTo>
              <a:lnTo>
                <a:pt x="2310197" y="252599"/>
              </a:lnTo>
              <a:lnTo>
                <a:pt x="2310197" y="367204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F8ACD8-CE69-42F2-BDA1-E55D1417B49A}">
      <dsp:nvSpPr>
        <dsp:cNvPr id="0" name=""/>
        <dsp:cNvSpPr/>
      </dsp:nvSpPr>
      <dsp:spPr>
        <a:xfrm>
          <a:off x="2846884" y="3818323"/>
          <a:ext cx="798156" cy="367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599"/>
              </a:lnTo>
              <a:lnTo>
                <a:pt x="798156" y="252599"/>
              </a:lnTo>
              <a:lnTo>
                <a:pt x="798156" y="367204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95F4B5-C6BB-4AFB-BD6C-E0FFD11980DD}">
      <dsp:nvSpPr>
        <dsp:cNvPr id="0" name=""/>
        <dsp:cNvSpPr/>
      </dsp:nvSpPr>
      <dsp:spPr>
        <a:xfrm>
          <a:off x="2133000" y="3818323"/>
          <a:ext cx="713884" cy="367204"/>
        </a:xfrm>
        <a:custGeom>
          <a:avLst/>
          <a:gdLst/>
          <a:ahLst/>
          <a:cxnLst/>
          <a:rect l="0" t="0" r="0" b="0"/>
          <a:pathLst>
            <a:path>
              <a:moveTo>
                <a:pt x="713884" y="0"/>
              </a:moveTo>
              <a:lnTo>
                <a:pt x="713884" y="252599"/>
              </a:lnTo>
              <a:lnTo>
                <a:pt x="0" y="252599"/>
              </a:lnTo>
              <a:lnTo>
                <a:pt x="0" y="367204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96055E-9E3E-41DB-919B-779C7832EB1C}">
      <dsp:nvSpPr>
        <dsp:cNvPr id="0" name=""/>
        <dsp:cNvSpPr/>
      </dsp:nvSpPr>
      <dsp:spPr>
        <a:xfrm>
          <a:off x="620959" y="3818323"/>
          <a:ext cx="2225924" cy="367204"/>
        </a:xfrm>
        <a:custGeom>
          <a:avLst/>
          <a:gdLst/>
          <a:ahLst/>
          <a:cxnLst/>
          <a:rect l="0" t="0" r="0" b="0"/>
          <a:pathLst>
            <a:path>
              <a:moveTo>
                <a:pt x="2225924" y="0"/>
              </a:moveTo>
              <a:lnTo>
                <a:pt x="2225924" y="252599"/>
              </a:lnTo>
              <a:lnTo>
                <a:pt x="0" y="252599"/>
              </a:lnTo>
              <a:lnTo>
                <a:pt x="0" y="367204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19C9B-F84B-4186-8FB0-52DA89668B61}">
      <dsp:nvSpPr>
        <dsp:cNvPr id="0" name=""/>
        <dsp:cNvSpPr/>
      </dsp:nvSpPr>
      <dsp:spPr>
        <a:xfrm>
          <a:off x="2846884" y="2680360"/>
          <a:ext cx="2310197" cy="352389"/>
        </a:xfrm>
        <a:custGeom>
          <a:avLst/>
          <a:gdLst/>
          <a:ahLst/>
          <a:cxnLst/>
          <a:rect l="0" t="0" r="0" b="0"/>
          <a:pathLst>
            <a:path>
              <a:moveTo>
                <a:pt x="2310197" y="0"/>
              </a:moveTo>
              <a:lnTo>
                <a:pt x="2310197" y="237783"/>
              </a:lnTo>
              <a:lnTo>
                <a:pt x="0" y="237783"/>
              </a:lnTo>
              <a:lnTo>
                <a:pt x="0" y="352389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791560-4747-431F-B504-2A0EAAB81008}">
      <dsp:nvSpPr>
        <dsp:cNvPr id="0" name=""/>
        <dsp:cNvSpPr/>
      </dsp:nvSpPr>
      <dsp:spPr>
        <a:xfrm>
          <a:off x="5157082" y="1534989"/>
          <a:ext cx="756020" cy="359797"/>
        </a:xfrm>
        <a:custGeom>
          <a:avLst/>
          <a:gdLst/>
          <a:ahLst/>
          <a:cxnLst/>
          <a:rect l="0" t="0" r="0" b="0"/>
          <a:pathLst>
            <a:path>
              <a:moveTo>
                <a:pt x="756020" y="0"/>
              </a:moveTo>
              <a:lnTo>
                <a:pt x="756020" y="245191"/>
              </a:lnTo>
              <a:lnTo>
                <a:pt x="0" y="245191"/>
              </a:lnTo>
              <a:lnTo>
                <a:pt x="0" y="35979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EB740D-1603-4407-AF6C-52DC3CCFCB01}">
      <dsp:nvSpPr>
        <dsp:cNvPr id="0" name=""/>
        <dsp:cNvSpPr/>
      </dsp:nvSpPr>
      <dsp:spPr>
        <a:xfrm>
          <a:off x="5294540" y="749415"/>
          <a:ext cx="1237124" cy="785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9675E1-1BE6-4447-9F9D-7EBC98ADD0BB}">
      <dsp:nvSpPr>
        <dsp:cNvPr id="0" name=""/>
        <dsp:cNvSpPr/>
      </dsp:nvSpPr>
      <dsp:spPr>
        <a:xfrm>
          <a:off x="5431999" y="880000"/>
          <a:ext cx="1237124" cy="785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Организационно правовые формы в РК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31999" y="880000"/>
        <a:ext cx="1237124" cy="785574"/>
      </dsp:txXfrm>
    </dsp:sp>
    <dsp:sp modelId="{2F13CE98-FB04-4950-B458-EE4DD5E64158}">
      <dsp:nvSpPr>
        <dsp:cNvPr id="0" name=""/>
        <dsp:cNvSpPr/>
      </dsp:nvSpPr>
      <dsp:spPr>
        <a:xfrm>
          <a:off x="4538520" y="1894786"/>
          <a:ext cx="1237124" cy="785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36AE8-D051-45B0-9752-9DBF554B97C4}">
      <dsp:nvSpPr>
        <dsp:cNvPr id="0" name=""/>
        <dsp:cNvSpPr/>
      </dsp:nvSpPr>
      <dsp:spPr>
        <a:xfrm>
          <a:off x="4675978" y="2025371"/>
          <a:ext cx="1237124" cy="785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Коммерческие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75978" y="2025371"/>
        <a:ext cx="1237124" cy="785574"/>
      </dsp:txXfrm>
    </dsp:sp>
    <dsp:sp modelId="{02F482CD-3DD3-4EA3-A6FC-BD3A3CA242E8}">
      <dsp:nvSpPr>
        <dsp:cNvPr id="0" name=""/>
        <dsp:cNvSpPr/>
      </dsp:nvSpPr>
      <dsp:spPr>
        <a:xfrm>
          <a:off x="2228322" y="3032749"/>
          <a:ext cx="1237124" cy="785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870BC6-40AE-46F7-8300-4FB0E03D630B}">
      <dsp:nvSpPr>
        <dsp:cNvPr id="0" name=""/>
        <dsp:cNvSpPr/>
      </dsp:nvSpPr>
      <dsp:spPr>
        <a:xfrm>
          <a:off x="2365780" y="3163334"/>
          <a:ext cx="1237124" cy="785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Хозяйственные товарищества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65780" y="3163334"/>
        <a:ext cx="1237124" cy="785574"/>
      </dsp:txXfrm>
    </dsp:sp>
    <dsp:sp modelId="{2D1AB725-1495-4096-A9F8-4F646B1F7AB1}">
      <dsp:nvSpPr>
        <dsp:cNvPr id="0" name=""/>
        <dsp:cNvSpPr/>
      </dsp:nvSpPr>
      <dsp:spPr>
        <a:xfrm>
          <a:off x="2397" y="4185528"/>
          <a:ext cx="1237124" cy="785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07A7BB-D0A1-4EEE-BDCE-0E297839D9DD}">
      <dsp:nvSpPr>
        <dsp:cNvPr id="0" name=""/>
        <dsp:cNvSpPr/>
      </dsp:nvSpPr>
      <dsp:spPr>
        <a:xfrm>
          <a:off x="139855" y="4316113"/>
          <a:ext cx="1237124" cy="785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Полное товарищество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9855" y="4316113"/>
        <a:ext cx="1237124" cy="785574"/>
      </dsp:txXfrm>
    </dsp:sp>
    <dsp:sp modelId="{ADE88BA6-4DE5-4B0C-B401-B772989DC4E4}">
      <dsp:nvSpPr>
        <dsp:cNvPr id="0" name=""/>
        <dsp:cNvSpPr/>
      </dsp:nvSpPr>
      <dsp:spPr>
        <a:xfrm>
          <a:off x="1514438" y="4185528"/>
          <a:ext cx="1237124" cy="785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0CD916-C3E4-437A-9500-45C05AF4FE35}">
      <dsp:nvSpPr>
        <dsp:cNvPr id="0" name=""/>
        <dsp:cNvSpPr/>
      </dsp:nvSpPr>
      <dsp:spPr>
        <a:xfrm>
          <a:off x="1651896" y="4316113"/>
          <a:ext cx="1237124" cy="785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Коммандитное товарищество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51896" y="4316113"/>
        <a:ext cx="1237124" cy="785574"/>
      </dsp:txXfrm>
    </dsp:sp>
    <dsp:sp modelId="{09A504E5-3CB2-4BEF-A384-1335A8EC1717}">
      <dsp:nvSpPr>
        <dsp:cNvPr id="0" name=""/>
        <dsp:cNvSpPr/>
      </dsp:nvSpPr>
      <dsp:spPr>
        <a:xfrm>
          <a:off x="3026479" y="4185528"/>
          <a:ext cx="1237124" cy="785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3E0947-C0E8-4571-8897-FDF6366622D9}">
      <dsp:nvSpPr>
        <dsp:cNvPr id="0" name=""/>
        <dsp:cNvSpPr/>
      </dsp:nvSpPr>
      <dsp:spPr>
        <a:xfrm>
          <a:off x="3163937" y="4316113"/>
          <a:ext cx="1237124" cy="785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Товарищество с ограниченной ответственностью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63937" y="4316113"/>
        <a:ext cx="1237124" cy="785574"/>
      </dsp:txXfrm>
    </dsp:sp>
    <dsp:sp modelId="{E33D0FF2-92D0-411F-ACAC-567E54DE70DE}">
      <dsp:nvSpPr>
        <dsp:cNvPr id="0" name=""/>
        <dsp:cNvSpPr/>
      </dsp:nvSpPr>
      <dsp:spPr>
        <a:xfrm>
          <a:off x="4538520" y="4185528"/>
          <a:ext cx="1237124" cy="785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677F0E-02E2-47C3-A120-8A60A499293D}">
      <dsp:nvSpPr>
        <dsp:cNvPr id="0" name=""/>
        <dsp:cNvSpPr/>
      </dsp:nvSpPr>
      <dsp:spPr>
        <a:xfrm>
          <a:off x="4675978" y="4316113"/>
          <a:ext cx="1237124" cy="785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Товарищество с дополнительной ответственностью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75978" y="4316113"/>
        <a:ext cx="1237124" cy="785574"/>
      </dsp:txXfrm>
    </dsp:sp>
    <dsp:sp modelId="{55B0548B-564A-46E5-9327-54525A921283}">
      <dsp:nvSpPr>
        <dsp:cNvPr id="0" name=""/>
        <dsp:cNvSpPr/>
      </dsp:nvSpPr>
      <dsp:spPr>
        <a:xfrm>
          <a:off x="3782499" y="3040157"/>
          <a:ext cx="1237124" cy="785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4B97EF-E9AB-4A6B-AB2A-91C10E6C21CB}">
      <dsp:nvSpPr>
        <dsp:cNvPr id="0" name=""/>
        <dsp:cNvSpPr/>
      </dsp:nvSpPr>
      <dsp:spPr>
        <a:xfrm>
          <a:off x="3919958" y="3170742"/>
          <a:ext cx="1237124" cy="785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Акционерное общество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19958" y="3170742"/>
        <a:ext cx="1237124" cy="785574"/>
      </dsp:txXfrm>
    </dsp:sp>
    <dsp:sp modelId="{999A9005-9D48-453D-8E7B-C20ACDE3AA03}">
      <dsp:nvSpPr>
        <dsp:cNvPr id="0" name=""/>
        <dsp:cNvSpPr/>
      </dsp:nvSpPr>
      <dsp:spPr>
        <a:xfrm>
          <a:off x="5294540" y="3040157"/>
          <a:ext cx="1237124" cy="785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2E0B0A-912E-489E-B0FC-C490B09BD8E1}">
      <dsp:nvSpPr>
        <dsp:cNvPr id="0" name=""/>
        <dsp:cNvSpPr/>
      </dsp:nvSpPr>
      <dsp:spPr>
        <a:xfrm>
          <a:off x="5431999" y="3170742"/>
          <a:ext cx="1237124" cy="785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Производственный кооператив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31999" y="3170742"/>
        <a:ext cx="1237124" cy="785574"/>
      </dsp:txXfrm>
    </dsp:sp>
    <dsp:sp modelId="{CC84E284-AA5D-4E72-AC14-75F6944E9876}">
      <dsp:nvSpPr>
        <dsp:cNvPr id="0" name=""/>
        <dsp:cNvSpPr/>
      </dsp:nvSpPr>
      <dsp:spPr>
        <a:xfrm>
          <a:off x="6806581" y="3040157"/>
          <a:ext cx="1237124" cy="785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5F7820-A721-456E-BC81-8DD45EC51AB0}">
      <dsp:nvSpPr>
        <dsp:cNvPr id="0" name=""/>
        <dsp:cNvSpPr/>
      </dsp:nvSpPr>
      <dsp:spPr>
        <a:xfrm>
          <a:off x="6944040" y="3170742"/>
          <a:ext cx="1237124" cy="785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Государственное предприятие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944040" y="3170742"/>
        <a:ext cx="1237124" cy="785574"/>
      </dsp:txXfrm>
    </dsp:sp>
    <dsp:sp modelId="{6C2CE70F-A105-4BAE-8412-90F79312616E}">
      <dsp:nvSpPr>
        <dsp:cNvPr id="0" name=""/>
        <dsp:cNvSpPr/>
      </dsp:nvSpPr>
      <dsp:spPr>
        <a:xfrm>
          <a:off x="6050561" y="1894786"/>
          <a:ext cx="1237124" cy="785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5C9EE2-CFD1-49CE-976D-04D1B6621D19}">
      <dsp:nvSpPr>
        <dsp:cNvPr id="0" name=""/>
        <dsp:cNvSpPr/>
      </dsp:nvSpPr>
      <dsp:spPr>
        <a:xfrm>
          <a:off x="6188019" y="2025371"/>
          <a:ext cx="1237124" cy="785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Некоммерческие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88019" y="2025371"/>
        <a:ext cx="1237124" cy="785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</a:defRPr>
            </a:lvl1pPr>
          </a:lstStyle>
          <a:p>
            <a:fld id="{FF7A437A-E7A7-48B4-886A-5EC43D941BB9}" type="datetimeFigureOut">
              <a:rPr lang="ru-RU"/>
              <a:pPr/>
              <a:t>26.09.2020</a:t>
            </a:fld>
            <a:endParaRPr lang="ru-RU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</a:defRPr>
            </a:lvl1pPr>
          </a:lstStyle>
          <a:p>
            <a:fld id="{FE15B26C-61E1-462C-86ED-DAB0E6586FB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</a:defRPr>
            </a:lvl1pPr>
          </a:lstStyle>
          <a:p>
            <a:fld id="{01107B17-511A-4B26-880F-DECDCA18B327}" type="datetimeFigureOut">
              <a:rPr lang="ru-RU"/>
              <a:pPr/>
              <a:t>26.09.2020</a:t>
            </a:fld>
            <a:endParaRPr lang="ru-RU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</a:defRPr>
            </a:lvl1pPr>
          </a:lstStyle>
          <a:p>
            <a:endParaRPr 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</a:defRPr>
            </a:lvl1pPr>
          </a:lstStyle>
          <a:p>
            <a:fld id="{EBAA6BC3-3282-4F7F-B400-C9F9B5F7F78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B00920-5687-42DE-A8B0-D652A180088B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92CC20-55F4-4C03-9137-A6210A9189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F4CC6-47B6-46AD-ABB5-547B1844A869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B7A59-54F6-4D95-8953-511AB9B1F0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66DD181-3151-404E-BA61-17EF8BCA0264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B9A787-E256-4DAC-B042-53F1696EA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9BE98-70ED-49D3-BB05-B0AD57F58092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81A4A-50F8-49F9-9BB9-51AFFCCC99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158E2-CF49-4E8D-9455-EF9DF25AB8C4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6342E-6AB7-445C-9D81-4D72B1A09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D774E-588B-410A-8972-CEB2EE71C875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0C1C8-2877-477F-9201-47DDC0223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455189-0D58-4944-81B5-C101E9E1F0CC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10BCE81-5C50-404A-B56C-B94D51023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8D632-74DB-4750-8F8A-C332EE39D507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FD814-1843-4171-84F7-3089446D0A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3AEB5F-4DAA-46C4-B5AB-CB716CADE1B8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248831-F288-4FC1-9B1D-93A962F5C7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F340C-6F24-43D1-B33C-1C0789180C77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E2FD8-492E-4A11-9C74-AB1BC1222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F6ECC-2FA9-4D4B-8308-127D52AE3996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9E25B-B4B3-4290-A7BB-6CDF042228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ED2E6A8-C6D2-4E34-A3CC-1B6EF8F78D13}" type="datetimeFigureOut">
              <a:rPr lang="ru-RU"/>
              <a:pPr>
                <a:defRPr/>
              </a:pPr>
              <a:t>26.09.2020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D4BDF3C-8EDB-4492-9628-F1F7BF6AC0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67" r:id="rId8"/>
    <p:sldLayoutId id="2147483675" r:id="rId9"/>
    <p:sldLayoutId id="2147483666" r:id="rId10"/>
    <p:sldLayoutId id="21474836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4885E9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4885E9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4885E9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4885E9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4885E9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885E9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885E9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885E9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885E9"/>
          </a:solidFill>
          <a:latin typeface="Verdana" pitchFamily="34" charset="0"/>
        </a:defRPr>
      </a:lvl9pPr>
      <a:extLst/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01C4FF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01C4FF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09FFF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3" y="765174"/>
            <a:ext cx="7772400" cy="273583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cs typeface="Microsoft Uighur" pitchFamily="2" charset="-78"/>
              </a:rPr>
              <a:t>Организационно-правовые формы  коммерческих организаций в Республике Казахстан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63284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b="1" dirty="0" smtClean="0">
                <a:solidFill>
                  <a:srgbClr val="FF0000"/>
                </a:solidFill>
              </a:rPr>
              <a:t>Организационно-правовая форма (ОПФ) </a:t>
            </a:r>
            <a:r>
              <a:rPr lang="ru-RU" sz="3000" b="1" dirty="0" smtClean="0"/>
              <a:t>–</a:t>
            </a:r>
          </a:p>
          <a:p>
            <a:pPr algn="just"/>
            <a:r>
              <a:rPr lang="ru-RU" sz="3000" b="1" dirty="0" smtClean="0"/>
              <a:t>это способ организации и ведения предпринимательской деятельности, имеющий закрепление в виде юридического документа.</a:t>
            </a:r>
            <a:endParaRPr lang="ru-RU" sz="3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068960"/>
            <a:ext cx="799288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FF0000"/>
                </a:solidFill>
              </a:rPr>
              <a:t>Субъектами предпринимательской деятельности </a:t>
            </a:r>
            <a:r>
              <a:rPr lang="ru-RU" sz="3000" b="1" dirty="0" smtClean="0"/>
              <a:t>могут быть:</a:t>
            </a:r>
          </a:p>
          <a:p>
            <a:r>
              <a:rPr lang="ru-RU" sz="3000" b="1" dirty="0" smtClean="0"/>
              <a:t>-  физические лица </a:t>
            </a:r>
            <a:r>
              <a:rPr lang="ru-RU" sz="3000" dirty="0" smtClean="0"/>
              <a:t>(ИП – индивидуальные предприниматели, без образования юридического лица);</a:t>
            </a:r>
          </a:p>
          <a:p>
            <a:r>
              <a:rPr lang="ru-RU" sz="3000" b="1" dirty="0" smtClean="0"/>
              <a:t>-  юридические </a:t>
            </a:r>
            <a:r>
              <a:rPr lang="ru-RU" sz="3000" dirty="0" smtClean="0"/>
              <a:t>лица (коммерческие и некоммерческие организации).</a:t>
            </a:r>
            <a:endParaRPr lang="ru-RU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8183562" cy="585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900113" y="765175"/>
            <a:ext cx="45354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764704"/>
            <a:ext cx="4968552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Классификация организационно-правовых форм коммерческих предприятий в РК.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5851525"/>
          </a:xfrm>
        </p:spPr>
        <p:txBody>
          <a:bodyPr/>
          <a:lstStyle/>
          <a:p>
            <a:pPr lvl="2"/>
            <a:endParaRPr lang="ru-RU" sz="2600" i="1" u="sng" dirty="0" smtClean="0">
              <a:latin typeface="Times New Roman" pitchFamily="18" charset="0"/>
            </a:endParaRPr>
          </a:p>
          <a:p>
            <a:pPr lvl="2"/>
            <a:r>
              <a:rPr lang="ru-RU" sz="2400" i="1" u="sng" dirty="0" smtClean="0">
                <a:latin typeface="Times New Roman" pitchFamily="18" charset="0"/>
              </a:rPr>
              <a:t>Физические лица</a:t>
            </a:r>
            <a:r>
              <a:rPr lang="ru-RU" sz="2400" i="1" dirty="0" smtClean="0">
                <a:latin typeface="Times New Roman" pitchFamily="18" charset="0"/>
              </a:rPr>
              <a:t> - </a:t>
            </a:r>
            <a:r>
              <a:rPr lang="ru-RU" sz="2400" dirty="0" smtClean="0">
                <a:latin typeface="Times New Roman" pitchFamily="18" charset="0"/>
              </a:rPr>
              <a:t> граждане Республики  Казахстан, граждане других государств,  а также  лица  без  гражданства. (Ст.12, ГК РК).</a:t>
            </a:r>
          </a:p>
          <a:p>
            <a:pPr lvl="2"/>
            <a:endParaRPr lang="ru-RU" sz="2400" i="1" dirty="0" smtClean="0">
              <a:latin typeface="Times New Roman" pitchFamily="18" charset="0"/>
            </a:endParaRPr>
          </a:p>
          <a:p>
            <a:pPr lvl="2"/>
            <a:r>
              <a:rPr lang="ru-RU" sz="2400" i="1" u="sng" dirty="0" smtClean="0">
                <a:latin typeface="Times New Roman" pitchFamily="18" charset="0"/>
              </a:rPr>
              <a:t>Юридическое  лицо</a:t>
            </a:r>
            <a:r>
              <a:rPr lang="ru-RU" sz="2400" i="1" dirty="0" smtClean="0">
                <a:latin typeface="Times New Roman" pitchFamily="18" charset="0"/>
              </a:rPr>
              <a:t> -</a:t>
            </a:r>
            <a:r>
              <a:rPr lang="ru-RU" sz="2400" dirty="0" smtClean="0">
                <a:latin typeface="Times New Roman" pitchFamily="18" charset="0"/>
              </a:rPr>
              <a:t>  организация,  которая  имеет  на праве собственности,  хозяйственного ведения или оперативного управления обособленное имущество и отвечает этим имуществом по своим  обязательствам,  может  от своего имени приобретать и осуществлять имущественные и личные неимущественные права и обязанности, быть истцом и ответчиком в суде. Юридическое лицо должно иметь самостоятельный баланс или смету.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5635625"/>
          </a:xfrm>
        </p:spPr>
        <p:txBody>
          <a:bodyPr/>
          <a:lstStyle/>
          <a:p>
            <a:pPr marL="533400" indent="-533400">
              <a:buFont typeface="Wingdings 2" pitchFamily="18" charset="2"/>
              <a:buNone/>
            </a:pPr>
            <a:r>
              <a:rPr lang="ru-RU" sz="2400" i="1" u="sng" smtClean="0">
                <a:latin typeface="Times New Roman" pitchFamily="18" charset="0"/>
              </a:rPr>
              <a:t>Государственные предприятия</a:t>
            </a:r>
            <a:r>
              <a:rPr lang="ru-RU" sz="2400" smtClean="0">
                <a:latin typeface="Times New Roman" pitchFamily="18" charset="0"/>
              </a:rPr>
              <a:t> - предприятия:</a:t>
            </a:r>
          </a:p>
          <a:p>
            <a:pPr marL="533400" indent="-533400">
              <a:buFont typeface="Wingdings 2" pitchFamily="18" charset="2"/>
              <a:buNone/>
            </a:pPr>
            <a:endParaRPr lang="ru-RU" sz="2400" smtClean="0">
              <a:latin typeface="Times New Roman" pitchFamily="18" charset="0"/>
            </a:endParaRPr>
          </a:p>
          <a:p>
            <a:pPr marL="533400" indent="-533400">
              <a:buFont typeface="Wingdings 2" pitchFamily="18" charset="2"/>
              <a:buNone/>
            </a:pPr>
            <a:r>
              <a:rPr lang="ru-RU" sz="2400" smtClean="0">
                <a:latin typeface="Times New Roman" pitchFamily="18" charset="0"/>
              </a:rPr>
              <a:t>	1) основанные на праве хозяйственного ведения;</a:t>
            </a:r>
          </a:p>
          <a:p>
            <a:pPr marL="533400" indent="-533400">
              <a:buFont typeface="Wingdings 2" pitchFamily="18" charset="2"/>
              <a:buNone/>
            </a:pPr>
            <a:r>
              <a:rPr lang="ru-RU" sz="2400" smtClean="0">
                <a:latin typeface="Times New Roman" pitchFamily="18" charset="0"/>
              </a:rPr>
              <a:t>	2) основанные на праве оперативного управления (казенное предприятие).</a:t>
            </a:r>
          </a:p>
          <a:p>
            <a:pPr marL="533400" indent="-533400">
              <a:buFont typeface="Wingdings 2" pitchFamily="18" charset="2"/>
              <a:buNone/>
            </a:pPr>
            <a:endParaRPr lang="ru-RU" sz="2400" smtClean="0">
              <a:latin typeface="Times New Roman" pitchFamily="18" charset="0"/>
            </a:endParaRPr>
          </a:p>
          <a:p>
            <a:pPr marL="533400" indent="-533400">
              <a:buFont typeface="Wingdings 2" pitchFamily="18" charset="2"/>
              <a:buNone/>
            </a:pPr>
            <a:r>
              <a:rPr lang="ru-RU" sz="2400" smtClean="0">
                <a:latin typeface="Times New Roman" pitchFamily="18" charset="0"/>
              </a:rPr>
              <a:t>В зависимости от вида государственной собственности предприятия подразделяются на:</a:t>
            </a:r>
          </a:p>
          <a:p>
            <a:pPr marL="533400" indent="-533400">
              <a:buFont typeface="Wingdings 2" pitchFamily="18" charset="2"/>
              <a:buNone/>
            </a:pPr>
            <a:r>
              <a:rPr lang="ru-RU" sz="2400" smtClean="0">
                <a:latin typeface="Times New Roman" pitchFamily="18" charset="0"/>
              </a:rPr>
              <a:t>	1) предприятия, находящиеся  в  республиканской собственности  - республиканские государственные предприятия;</a:t>
            </a:r>
          </a:p>
          <a:p>
            <a:pPr marL="533400" indent="-533400">
              <a:buFont typeface="Wingdings 2" pitchFamily="18" charset="2"/>
              <a:buNone/>
            </a:pPr>
            <a:r>
              <a:rPr lang="ru-RU" sz="2400" smtClean="0">
                <a:latin typeface="Times New Roman" pitchFamily="18" charset="0"/>
              </a:rPr>
              <a:t>	2)	предприятия, находящиеся в коммунальной собственности - коммунальные государственные предприятия.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5203825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Предприятие, основанное на праве хозяйственного ведения,</a:t>
            </a: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отвечает по своим обязательствам  всем принадлежащим ему имуществом.</a:t>
            </a: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Предприятие, основанное на праве хозяйственного ведения, не несёт ответственности по обязательствам государства.</a:t>
            </a: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Казенным</a:t>
            </a:r>
            <a:r>
              <a:rPr lang="ru-RU" sz="2000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является предприятие, обладающее государственным имуществом на праве оперативного управления  (Ст.1, 31, «О гос. предприятии»).</a:t>
            </a:r>
            <a:endParaRPr lang="ru-RU" sz="2000" i="1" u="sng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Хозяйственное товарищество</a:t>
            </a: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коммерческая организация, являющаяся юридическим лицом, с разделенным на вклады (доли) учредителей (участников) уставным капиталом, имеющая в качестве основной цели своей деятельности извлечение прибыли.</a:t>
            </a: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Хозяйственные товарищества могут создаваться в форме полного товарищества, коммандитного товарищества, товарищества с ограниченной ответственностью, товарищества с дополнительной ответственностью.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5059363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 2" pitchFamily="18" charset="2"/>
              <a:buNone/>
            </a:pPr>
            <a:endParaRPr lang="ru-RU" sz="2000" i="1" u="sng" smtClean="0">
              <a:solidFill>
                <a:srgbClr val="000000"/>
              </a:solidFill>
            </a:endParaRP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endParaRPr lang="ru-RU" sz="2000" i="1" u="sng" smtClean="0">
              <a:solidFill>
                <a:srgbClr val="000000"/>
              </a:solidFill>
            </a:endParaRP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i="1" u="sng" smtClean="0">
                <a:solidFill>
                  <a:srgbClr val="000000"/>
                </a:solidFill>
                <a:cs typeface="Times New Roman" pitchFamily="18" charset="0"/>
              </a:rPr>
              <a:t>Полное товарищество</a:t>
            </a:r>
            <a:r>
              <a:rPr lang="ru-RU" sz="2000" smtClean="0">
                <a:solidFill>
                  <a:srgbClr val="000000"/>
                </a:solidFill>
                <a:cs typeface="Times New Roman" pitchFamily="18" charset="0"/>
              </a:rPr>
              <a:t> - хозяйственное товарищество, участники которого при недостаточности имущества полного товарищества несут солидарную ответственность по его обязательствам всем принадлежащим им имуществом.</a:t>
            </a: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smtClean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ru-RU" sz="2000" i="1" u="sng" smtClean="0">
                <a:solidFill>
                  <a:srgbClr val="000000"/>
                </a:solidFill>
                <a:cs typeface="Times New Roman" pitchFamily="18" charset="0"/>
              </a:rPr>
              <a:t>Коммандитное товарищество</a:t>
            </a:r>
            <a:r>
              <a:rPr lang="ru-RU" sz="2000" smtClean="0">
                <a:solidFill>
                  <a:srgbClr val="000000"/>
                </a:solidFill>
                <a:cs typeface="Times New Roman" pitchFamily="18" charset="0"/>
              </a:rPr>
              <a:t> - хозяйственное товарищество, которое включает наряду с одним или более участниками, солидарно несущими дополнительную ответственность по обязательствам товарищества всем своим имуществом (полными товарищами), также одного или более участников, ответственность которых ограничивается суммой внесенного ими вклада в уставный капитал товарищества (вкладчиков) и которые не принимают участия в осуществлении товариществом предпринимательской деятельности (Ст.1, 10, 26,  «О хозяйственных товариществах»).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5203825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 2" pitchFamily="18" charset="2"/>
              <a:buNone/>
            </a:pPr>
            <a:r>
              <a:rPr lang="ru-RU" sz="1800" smtClean="0">
                <a:solidFill>
                  <a:srgbClr val="000000"/>
                </a:solidFill>
              </a:rPr>
              <a:t>		</a:t>
            </a:r>
          </a:p>
          <a:p>
            <a:pPr algn="just">
              <a:lnSpc>
                <a:spcPct val="80000"/>
              </a:lnSpc>
              <a:buFont typeface="Wingdings 2" pitchFamily="18" charset="2"/>
              <a:buNone/>
            </a:pPr>
            <a:endParaRPr lang="ru-RU" sz="2000" i="1" u="sng" smtClean="0"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buFont typeface="Wingdings 2" pitchFamily="18" charset="2"/>
              <a:buNone/>
            </a:pPr>
            <a:r>
              <a:rPr lang="ru-RU" sz="2000" i="1" smtClean="0">
                <a:solidFill>
                  <a:srgbClr val="000000"/>
                </a:solidFill>
              </a:rPr>
              <a:t>		</a:t>
            </a:r>
            <a:r>
              <a:rPr lang="ru-RU" sz="2000" i="1" u="sng" smtClean="0">
                <a:solidFill>
                  <a:srgbClr val="000000"/>
                </a:solidFill>
                <a:cs typeface="Times New Roman" pitchFamily="18" charset="0"/>
              </a:rPr>
              <a:t>Товарищество с ограниченной ответственностью</a:t>
            </a:r>
            <a:r>
              <a:rPr lang="ru-RU" sz="2000" i="1" smtClean="0">
                <a:solidFill>
                  <a:srgbClr val="000000"/>
                </a:solidFill>
                <a:cs typeface="Times New Roman" pitchFamily="18" charset="0"/>
              </a:rPr>
              <a:t> - </a:t>
            </a:r>
            <a:r>
              <a:rPr lang="ru-RU" sz="2000" smtClean="0">
                <a:solidFill>
                  <a:srgbClr val="000000"/>
                </a:solidFill>
                <a:cs typeface="Times New Roman" pitchFamily="18" charset="0"/>
              </a:rPr>
              <a:t>учрежденное одним или несколькими лицами товарищество, уставный капитал которого разделен на доли определенных учредительными документами размеров; участники товарищества с ограниченной ответственностью не отвечают по его обязательствам и несут риск убытков, связанных с деятельностью товарищества, в пределах стоимости внесенных ими вкладов.</a:t>
            </a:r>
            <a:endParaRPr lang="ru-RU" sz="2000" i="1" smtClean="0">
              <a:solidFill>
                <a:srgbClr val="000000"/>
              </a:solidFill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 2" pitchFamily="18" charset="2"/>
              <a:buNone/>
            </a:pPr>
            <a:r>
              <a:rPr lang="ru-RU" sz="2000" i="1" smtClean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ru-RU" sz="2000" i="1" smtClean="0">
                <a:solidFill>
                  <a:srgbClr val="000000"/>
                </a:solidFill>
              </a:rPr>
              <a:t>	</a:t>
            </a:r>
            <a:r>
              <a:rPr lang="ru-RU" sz="2000" i="1" u="sng" smtClean="0">
                <a:solidFill>
                  <a:srgbClr val="000000"/>
                </a:solidFill>
                <a:cs typeface="Times New Roman" pitchFamily="18" charset="0"/>
              </a:rPr>
              <a:t>Товарищество с дополнительной ответственностью</a:t>
            </a:r>
            <a:r>
              <a:rPr lang="ru-RU" sz="2000" i="1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000" smtClean="0">
                <a:solidFill>
                  <a:srgbClr val="000000"/>
                </a:solidFill>
                <a:cs typeface="Times New Roman" pitchFamily="18" charset="0"/>
              </a:rPr>
              <a:t>- товарищество,  участники которого отвечают по его обязательствам своими вкладами в уставный капитал, а при недостаточности этих сумм - дополнительно принадлежащим им имуществом в размере, кратном внесенным ими вкладам (Ст. 1, 3,  «О  товариществах с ограниченной ответственностью с дополнительной ответственностью»).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5778500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Акционерное общество</a:t>
            </a: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юридическое лицо, выпускающее акции с целью привлечения средств, для осуществления своей деятельности.</a:t>
            </a:r>
            <a:endParaRPr lang="ru-RU" sz="2000" i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Закрытое  общество</a:t>
            </a: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общество, акции которого распределяются только среди его учредителей и заранее определенного круга лиц, в порядке, установленном настоящей статьёй. Закрытое общество вправе размещать на выпускаемые им акции  только закрытым способом, за исключением случаев, предусмотренных настоящим Законом.</a:t>
            </a: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	Число акционеров закрытого общества не должно превышать ста, за исключением случаев, когда закрытое общество является некоммерческой организацией.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Открытое  общество</a:t>
            </a: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акционерное общество, участники которого вправе отчуждать  принадлежащие им акции без согласия других акционеров, является открытым обществом.</a:t>
            </a:r>
            <a:endParaRPr lang="ru-RU" sz="200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000" i="1" smtClean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ru-RU" sz="20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Некоммерческое акционерное общество </a:t>
            </a: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юридическое лицо, выпускающее акции с целью привлечения средств для осуществления своей деятельности, доходы которого используются исключительно на развитие этого общества (Ст.16, «О некоммерческих организациях»).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2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Производственный кооператив</a:t>
            </a:r>
            <a:r>
              <a:rPr lang="ru-RU" sz="2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добровольное объединение граждан на основе членства для совместной предпринимательской деятельности, основанной на их личном трудовом  участии и объединении его членами имущественных взносов (паев). Производственный кооператив вправе осуществлять любой вид предпринимательской деятельности, не запрещенной законодательными актами для частного предпринимательства. (Ст.1, 2,  «О производственном  кооперативе»).</a:t>
            </a:r>
            <a:endParaRPr lang="ru-RU" sz="2200" i="1" u="sng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2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Банк </a:t>
            </a:r>
            <a:r>
              <a:rPr lang="ru-RU" sz="2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юридическое лицо, являющееся коммерческой организацией, которое правомочно осуществлять банковскую деятельность.</a:t>
            </a: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Республика Казахстан имеет двухуровневую банковскую систему.</a:t>
            </a:r>
            <a:endParaRPr lang="ru-RU" sz="2200" i="1" u="sng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2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Национальный Банк</a:t>
            </a:r>
            <a:r>
              <a:rPr lang="ru-RU" sz="22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является центральным банком государства и представляет собой верхний (первый) уровень банковской системы.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4986338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 i="1" smtClean="0">
                <a:latin typeface="Times New Roman" pitchFamily="18" charset="0"/>
              </a:rPr>
              <a:t>		</a:t>
            </a:r>
            <a:r>
              <a:rPr lang="ru-RU" sz="2400" i="1" u="sng" smtClean="0">
                <a:latin typeface="Times New Roman" pitchFamily="18" charset="0"/>
              </a:rPr>
              <a:t>Учреждение</a:t>
            </a:r>
            <a:r>
              <a:rPr lang="ru-RU" sz="2400" u="sng" smtClean="0">
                <a:latin typeface="Times New Roman" pitchFamily="18" charset="0"/>
              </a:rPr>
              <a:t> </a:t>
            </a:r>
            <a:r>
              <a:rPr lang="ru-RU" sz="2400" smtClean="0">
                <a:latin typeface="Times New Roman" pitchFamily="18" charset="0"/>
              </a:rPr>
              <a:t>- организация, созданная и финансируемая его учредителем для осуществления управленческих, социально-культурных или иных функций некоммерческого характера.</a:t>
            </a:r>
            <a:endParaRPr lang="ru-RU" sz="2400" i="1" u="sng" smtClean="0">
              <a:latin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ru-RU" sz="2400" i="1" smtClean="0">
                <a:latin typeface="Times New Roman" pitchFamily="18" charset="0"/>
              </a:rPr>
              <a:t>		</a:t>
            </a:r>
            <a:r>
              <a:rPr lang="ru-RU" sz="2400" i="1" u="sng" smtClean="0">
                <a:latin typeface="Times New Roman" pitchFamily="18" charset="0"/>
              </a:rPr>
              <a:t>Государственное учреждение</a:t>
            </a:r>
            <a:r>
              <a:rPr lang="ru-RU" sz="2400" i="1" smtClean="0">
                <a:latin typeface="Times New Roman" pitchFamily="18" charset="0"/>
              </a:rPr>
              <a:t> - </a:t>
            </a:r>
            <a:r>
              <a:rPr lang="ru-RU" sz="2400" smtClean="0">
                <a:latin typeface="Times New Roman" pitchFamily="18" charset="0"/>
              </a:rPr>
              <a:t>учреждение, создаваемое государством в соответствии с Конституцией и законами Республики Казахстан или по решениям Президента Республики Казахстан, Правительства Республики Казахстан и акимов столицы, областей, города республиканского значения и содержащееся только за счёт государственного бюджета, если иное не установлено законодательными актами.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Частное учреждение </a:t>
            </a: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не являющаяся частью государственной структуры организация, созданная физическими и (или) негосударственными юридическими лицами для осуществления управленческих, социально-культурных или иных функций некоммерческого характера. (Ст.10, "О некоммерческих организациях").</a:t>
            </a:r>
            <a:endParaRPr lang="ru-RU" sz="2000" i="1" u="sng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i="1" u="sng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Сельскохозяйственное товарищество</a:t>
            </a: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это юридическое лицо, создаваемое на основе членства путем добровольного объединения имущественных взносов сельскохозяйственных товаропроизводителей для удовлетворения их потребностей в сбыте, хранении, переработке сельскохозяйственной продукции, снабжении материально-техническими ресурсами, водообеспечении или другом сервисном обслуживании членов товарищества.</a:t>
            </a:r>
            <a:endParaRPr lang="ru-RU" sz="200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ru-RU" sz="2000" i="1" u="sng" smtClean="0">
                <a:latin typeface="Times New Roman" pitchFamily="18" charset="0"/>
              </a:rPr>
              <a:t>Общественные объединения</a:t>
            </a:r>
            <a:r>
              <a:rPr lang="ru-RU" sz="2000" smtClean="0">
                <a:latin typeface="Times New Roman" pitchFamily="18" charset="0"/>
              </a:rPr>
              <a:t> - политические партии, профессиональные союзы и другие объединения граждан, созданные на добровольной основе для достижения ими общих целей, не противоречащих законодательству. Общественные объединения являются некоммерческими организациями (Ст.2 , «Об общественных объединениях»).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5827733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 2" pitchFamily="18" charset="2"/>
              <a:buNone/>
            </a:pPr>
            <a:r>
              <a:rPr lang="ru-RU" sz="1800" i="1" u="sng" dirty="0" smtClean="0">
                <a:solidFill>
                  <a:srgbClr val="000000"/>
                </a:solidFill>
                <a:cs typeface="Times New Roman" pitchFamily="18" charset="0"/>
              </a:rPr>
              <a:t>Фонд</a:t>
            </a:r>
            <a:r>
              <a:rPr lang="ru-RU" sz="1800" i="1" dirty="0" smtClean="0">
                <a:solidFill>
                  <a:srgbClr val="000000"/>
                </a:solidFill>
                <a:cs typeface="Times New Roman" pitchFamily="18" charset="0"/>
              </a:rPr>
              <a:t> - 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не имеющая членства</a:t>
            </a:r>
            <a:r>
              <a:rPr lang="ru-RU" sz="1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некоммерческая организация, учреждённая гражданами и (или) юридическими лицами на основе добровольных имущественных взносов, преследующая социальные, благотворительные, культурные, образовательные и иные общественно-полезные цели  (Ст.12, "О некоммерческих организациях").</a:t>
            </a:r>
            <a:endParaRPr lang="ru-RU" sz="1800" i="1" u="sng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 2" pitchFamily="18" charset="2"/>
              <a:buNone/>
            </a:pPr>
            <a:r>
              <a:rPr lang="ru-RU" sz="1800" i="1" u="sng" dirty="0" smtClean="0">
                <a:solidFill>
                  <a:srgbClr val="000000"/>
                </a:solidFill>
                <a:cs typeface="Times New Roman" pitchFamily="18" charset="0"/>
              </a:rPr>
              <a:t>Частный фонд 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- </a:t>
            </a:r>
            <a:r>
              <a:rPr lang="ru-RU" sz="1800" dirty="0" err="1" smtClean="0">
                <a:solidFill>
                  <a:srgbClr val="000000"/>
                </a:solidFill>
                <a:cs typeface="Times New Roman" pitchFamily="18" charset="0"/>
              </a:rPr>
              <a:t>фонд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, учреждённый одним физическим лицом или физическими лицами - членами одной семьи за счёт его (их) собственных средств. Частный фонд может быть создан также по нотариально заверенному завещанию физического лица.</a:t>
            </a:r>
            <a:endParaRPr lang="ru-RU" sz="1800" i="1" u="sng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 2" pitchFamily="18" charset="2"/>
              <a:buNone/>
            </a:pPr>
            <a:r>
              <a:rPr lang="ru-RU" sz="1800" i="1" u="sng" dirty="0" smtClean="0">
                <a:solidFill>
                  <a:srgbClr val="000000"/>
                </a:solidFill>
                <a:cs typeface="Times New Roman" pitchFamily="18" charset="0"/>
              </a:rPr>
              <a:t>Корпоративный фонд 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- </a:t>
            </a:r>
            <a:r>
              <a:rPr lang="ru-RU" sz="1800" dirty="0" err="1" smtClean="0">
                <a:solidFill>
                  <a:srgbClr val="000000"/>
                </a:solidFill>
                <a:cs typeface="Times New Roman" pitchFamily="18" charset="0"/>
              </a:rPr>
              <a:t>фонд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, учрежденный одним юридическим лицом или несколькими юридическими лицами коммерческими или некоммерческими организациями за счёт средств этих организаций.</a:t>
            </a:r>
            <a:endParaRPr lang="ru-RU" sz="1800" i="1" u="sng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 2" pitchFamily="18" charset="2"/>
              <a:buNone/>
            </a:pPr>
            <a:r>
              <a:rPr lang="ru-RU" sz="1800" i="1" u="sng" dirty="0" smtClean="0">
                <a:solidFill>
                  <a:srgbClr val="000000"/>
                </a:solidFill>
                <a:cs typeface="Times New Roman" pitchFamily="18" charset="0"/>
              </a:rPr>
              <a:t>Общественный фонд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 - </a:t>
            </a:r>
            <a:r>
              <a:rPr lang="ru-RU" sz="1800" dirty="0" err="1" smtClean="0">
                <a:solidFill>
                  <a:srgbClr val="000000"/>
                </a:solidFill>
                <a:cs typeface="Times New Roman" pitchFamily="18" charset="0"/>
              </a:rPr>
              <a:t>фонд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, учрежденный физическими лицами, не являющимися членами одной семьи, и (или) юридическими лицами - общественными объединениями.</a:t>
            </a:r>
            <a:endParaRPr lang="ru-RU" sz="1800" i="1" u="sng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 2" pitchFamily="18" charset="2"/>
              <a:buNone/>
            </a:pPr>
            <a:r>
              <a:rPr lang="ru-RU" sz="1800" i="1" u="sng" dirty="0" smtClean="0">
                <a:solidFill>
                  <a:srgbClr val="000000"/>
                </a:solidFill>
                <a:cs typeface="Times New Roman" pitchFamily="18" charset="0"/>
              </a:rPr>
              <a:t>Государственный фонд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 - </a:t>
            </a:r>
            <a:r>
              <a:rPr lang="ru-RU" sz="1800" dirty="0" err="1" smtClean="0">
                <a:solidFill>
                  <a:srgbClr val="000000"/>
                </a:solidFill>
                <a:cs typeface="Times New Roman" pitchFamily="18" charset="0"/>
              </a:rPr>
              <a:t>фонд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, созданный решением государственных органов, которым в установленном порядке передано право владения, пользования, распоряжения государственной собственностью, осуществляющих цели и задачи фонда за счёт средств государственного бюджета (Ст.13, "О некоммерческих организациях").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400" i="1" smtClean="0">
                <a:latin typeface="Times New Roman" pitchFamily="18" charset="0"/>
              </a:rPr>
              <a:t>		</a:t>
            </a:r>
            <a:r>
              <a:rPr lang="ru-RU" sz="2400" i="1" u="sng" smtClean="0">
                <a:latin typeface="Times New Roman" pitchFamily="18" charset="0"/>
              </a:rPr>
              <a:t>Индивидуальное предпринимательство</a:t>
            </a:r>
            <a:r>
              <a:rPr lang="ru-RU" sz="2400" smtClean="0">
                <a:latin typeface="Times New Roman" pitchFamily="18" charset="0"/>
              </a:rPr>
              <a:t> как вид частного предпринимательства - это инициативная  деятельность граждан, направленная на получение дохода, основанная на собственности самих граждан и осуществляемая от имени граждан за их риск и под их имущественную ответственность.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400" smtClean="0">
                <a:latin typeface="Times New Roman" pitchFamily="18" charset="0"/>
              </a:rPr>
              <a:t>	Индивидуальное предпринимательство осуществляется в виде </a:t>
            </a:r>
            <a:r>
              <a:rPr lang="ru-RU" sz="2400" i="1" u="sng" smtClean="0">
                <a:latin typeface="Times New Roman" pitchFamily="18" charset="0"/>
              </a:rPr>
              <a:t>личного</a:t>
            </a:r>
            <a:r>
              <a:rPr lang="ru-RU" sz="2400" smtClean="0">
                <a:latin typeface="Times New Roman" pitchFamily="18" charset="0"/>
              </a:rPr>
              <a:t> или </a:t>
            </a:r>
            <a:r>
              <a:rPr lang="ru-RU" sz="2400" i="1" u="sng" smtClean="0">
                <a:latin typeface="Times New Roman" pitchFamily="18" charset="0"/>
              </a:rPr>
              <a:t>совместного</a:t>
            </a:r>
            <a:r>
              <a:rPr lang="ru-RU" sz="2400" smtClean="0">
                <a:latin typeface="Times New Roman" pitchFamily="18" charset="0"/>
              </a:rPr>
              <a:t> предпринимательства.</a:t>
            </a:r>
            <a:endParaRPr lang="ru-RU" sz="2400" i="1" u="sng" smtClean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400" i="1" smtClean="0">
                <a:latin typeface="Times New Roman" pitchFamily="18" charset="0"/>
              </a:rPr>
              <a:t>		</a:t>
            </a:r>
            <a:r>
              <a:rPr lang="ru-RU" sz="2400" i="1" u="sng" smtClean="0">
                <a:latin typeface="Times New Roman" pitchFamily="18" charset="0"/>
              </a:rPr>
              <a:t>Личное предпринимательство</a:t>
            </a:r>
            <a:r>
              <a:rPr lang="ru-RU" sz="2400" i="1" smtClean="0">
                <a:latin typeface="Times New Roman" pitchFamily="18" charset="0"/>
              </a:rPr>
              <a:t> </a:t>
            </a:r>
            <a:r>
              <a:rPr lang="ru-RU" sz="2400" smtClean="0">
                <a:latin typeface="Times New Roman" pitchFamily="18" charset="0"/>
              </a:rPr>
              <a:t>осуществляется физическим лицом самостоятельно на базе имущества, принадлежащего ему на праве собственности, а также в силу иного права, допускающего пользование и (или) распоряжение имуществом. (ст. 7 "О частном предпринимательстве")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367</TotalTime>
  <Words>604</Words>
  <Application>Microsoft Office PowerPoint</Application>
  <PresentationFormat>Экран (4:3)</PresentationFormat>
  <Paragraphs>65</Paragraphs>
  <Slides>14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Организационно-правовые формы  коммерческих организаций в Республике Казахстан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Организационно-правовые формы  коммерческих организаций в РК</dc:title>
  <dc:creator>Таня</dc:creator>
  <cp:lastModifiedBy>Пользователь Windows</cp:lastModifiedBy>
  <cp:revision>43</cp:revision>
  <dcterms:created xsi:type="dcterms:W3CDTF">2013-09-25T14:42:28Z</dcterms:created>
  <dcterms:modified xsi:type="dcterms:W3CDTF">2020-09-26T05:55:52Z</dcterms:modified>
</cp:coreProperties>
</file>